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117BB17-99A4-4486-9275-619346FFF24C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99265A9-BD96-4FD8-8A66-2C309AB00F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920880" cy="2808312"/>
          </a:xfrm>
        </p:spPr>
        <p:txBody>
          <a:bodyPr/>
          <a:lstStyle/>
          <a:p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Знаете ли вы символику Краснодарского края?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60648"/>
            <a:ext cx="7920880" cy="18722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9. Почему нижняя часть щита и листья перевиты алой </a:t>
            </a:r>
            <a:r>
              <a:rPr lang="ru-RU" sz="3600" b="1" dirty="0" err="1" smtClean="0"/>
              <a:t>александровской</a:t>
            </a:r>
            <a:r>
              <a:rPr lang="ru-RU" sz="3600" b="1" dirty="0" smtClean="0"/>
              <a:t> лентой?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420888"/>
            <a:ext cx="4186808" cy="4104456"/>
          </a:xfrm>
        </p:spPr>
        <p:txBody>
          <a:bodyPr/>
          <a:lstStyle/>
          <a:p>
            <a:r>
              <a:rPr lang="ru-RU" sz="3600" b="1" i="1" u="sng" dirty="0" smtClean="0"/>
              <a:t>На ней носили знак ордена Святого Александра Невского – покровителя казачества</a:t>
            </a:r>
            <a:endParaRPr lang="ru-RU" sz="3600" b="1" i="1" u="sng" dirty="0"/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6758"/>
            <a:ext cx="3888432" cy="460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88640"/>
            <a:ext cx="8496944" cy="12961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10. Сколько знамён на гербе Кубани? Какие вензеля изображены на них?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2276872"/>
            <a:ext cx="3826768" cy="3528392"/>
          </a:xfrm>
        </p:spPr>
        <p:txBody>
          <a:bodyPr/>
          <a:lstStyle/>
          <a:p>
            <a:r>
              <a:rPr lang="ru-RU" sz="3600" b="1" i="1" u="sng" dirty="0" smtClean="0"/>
              <a:t>Четыре.</a:t>
            </a:r>
          </a:p>
          <a:p>
            <a:r>
              <a:rPr lang="ru-RU" sz="3600" b="1" i="1" u="sng" dirty="0" smtClean="0"/>
              <a:t>Екатерина </a:t>
            </a:r>
            <a:r>
              <a:rPr lang="en-US" sz="3600" b="1" i="1" u="sng" dirty="0" smtClean="0"/>
              <a:t>II</a:t>
            </a:r>
            <a:r>
              <a:rPr lang="ru-RU" sz="3600" b="1" i="1" u="sng" dirty="0" smtClean="0"/>
              <a:t> Павел </a:t>
            </a:r>
            <a:r>
              <a:rPr lang="en-US" sz="3600" b="1" i="1" u="sng" dirty="0" smtClean="0"/>
              <a:t>I</a:t>
            </a:r>
            <a:r>
              <a:rPr lang="ru-RU" sz="3600" b="1" i="1" u="sng" dirty="0" smtClean="0"/>
              <a:t> Александр </a:t>
            </a:r>
            <a:r>
              <a:rPr lang="en-US" sz="3600" b="1" i="1" u="sng" dirty="0" smtClean="0"/>
              <a:t>I</a:t>
            </a:r>
            <a:r>
              <a:rPr lang="ru-RU" sz="3600" b="1" i="1" u="sng" dirty="0" smtClean="0"/>
              <a:t> Николай </a:t>
            </a:r>
            <a:r>
              <a:rPr lang="en-US" sz="3600" b="1" i="1" u="sng" dirty="0" smtClean="0"/>
              <a:t>I</a:t>
            </a:r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43680" cy="479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8280920" cy="12241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11</a:t>
            </a:r>
            <a:r>
              <a:rPr lang="ru-RU" sz="3600" b="1" dirty="0" smtClean="0"/>
              <a:t>.</a:t>
            </a:r>
            <a:r>
              <a:rPr lang="en-US" sz="3600" b="1" dirty="0" smtClean="0"/>
              <a:t> </a:t>
            </a:r>
            <a:r>
              <a:rPr lang="ru-RU" sz="3600" b="1" dirty="0" smtClean="0"/>
              <a:t>Что </a:t>
            </a:r>
            <a:r>
              <a:rPr lang="ru-RU" sz="3600" b="1" dirty="0" smtClean="0"/>
              <a:t>символизируют пернач и два </a:t>
            </a:r>
            <a:r>
              <a:rPr lang="ru-RU" sz="3600" b="1" dirty="0" smtClean="0"/>
              <a:t>бунчука</a:t>
            </a:r>
            <a:r>
              <a:rPr lang="ru-RU" sz="3600" b="1" dirty="0" smtClean="0"/>
              <a:t>, изображённые на гербе?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492896"/>
            <a:ext cx="3528392" cy="2769171"/>
          </a:xfrm>
        </p:spPr>
        <p:txBody>
          <a:bodyPr/>
          <a:lstStyle/>
          <a:p>
            <a:r>
              <a:rPr lang="ru-RU" sz="3600" b="1" i="1" u="sng" dirty="0" smtClean="0"/>
              <a:t>Власть и достоинство</a:t>
            </a:r>
            <a:endParaRPr lang="ru-RU" sz="3600" b="1" i="1" u="sng" dirty="0"/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043680" cy="4791053"/>
          </a:xfrm>
          <a:prstGeom prst="rect">
            <a:avLst/>
          </a:prstGeom>
          <a:noFill/>
        </p:spPr>
      </p:pic>
      <p:pic>
        <p:nvPicPr>
          <p:cNvPr id="6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 l="40957" t="55610" r="41235" b="29360"/>
          <a:stretch>
            <a:fillRect/>
          </a:stretch>
        </p:blipFill>
        <p:spPr bwMode="auto">
          <a:xfrm>
            <a:off x="4427984" y="3861048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332657"/>
            <a:ext cx="8280920" cy="11521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12. Сколько лет просуществовал герб Кубанской области?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16833"/>
            <a:ext cx="4038600" cy="1512168"/>
          </a:xfrm>
        </p:spPr>
        <p:txBody>
          <a:bodyPr/>
          <a:lstStyle/>
          <a:p>
            <a:r>
              <a:rPr lang="ru-RU" sz="3600" b="1" i="1" u="sng" dirty="0" smtClean="0"/>
              <a:t>С 1874 по 1918 г. – 44 года</a:t>
            </a:r>
            <a:endParaRPr lang="ru-RU" sz="3600" b="1" i="1" u="sng" dirty="0"/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48472" cy="503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8280920" cy="165618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13. Когда был утверждён герб Краснодарского края? Что на нём изображалось?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348880"/>
            <a:ext cx="4038600" cy="2841179"/>
          </a:xfrm>
        </p:spPr>
        <p:txBody>
          <a:bodyPr/>
          <a:lstStyle/>
          <a:p>
            <a:r>
              <a:rPr lang="ru-RU" sz="3600" b="1" i="1" u="sng" dirty="0" smtClean="0"/>
              <a:t>24 марта 1995 г.</a:t>
            </a:r>
            <a:endParaRPr lang="ru-RU" sz="3600" b="1" i="1" u="sng" dirty="0"/>
          </a:p>
        </p:txBody>
      </p:sp>
      <p:pic>
        <p:nvPicPr>
          <p:cNvPr id="30724" name="Picture 4" descr="http://ovsem.org/wp-content/uploads/2012/06/gerb-krasnodarskogo-kraya.jpg"/>
          <p:cNvPicPr>
            <a:picLocks noChangeAspect="1" noChangeArrowheads="1"/>
          </p:cNvPicPr>
          <p:nvPr/>
        </p:nvPicPr>
        <p:blipFill>
          <a:blip r:embed="rId2" cstate="print"/>
          <a:srcRect t="10673"/>
          <a:stretch>
            <a:fillRect/>
          </a:stretch>
        </p:blipFill>
        <p:spPr bwMode="auto">
          <a:xfrm>
            <a:off x="395536" y="1916832"/>
            <a:ext cx="3773536" cy="470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260648"/>
            <a:ext cx="7992888" cy="172819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14. Какие изменения в гербе Краснодарского </a:t>
            </a:r>
            <a:r>
              <a:rPr lang="ru-RU" sz="3600" b="1" dirty="0" smtClean="0"/>
              <a:t>края появились в 2004 году? </a:t>
            </a:r>
            <a:endParaRPr lang="ru-RU" sz="3600" b="1" dirty="0"/>
          </a:p>
        </p:txBody>
      </p:sp>
      <p:pic>
        <p:nvPicPr>
          <p:cNvPr id="5" name="Picture 2" descr="http://www.mchs.ru/upload/YURC/object_81.1163249180.3284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733750" cy="4602943"/>
          </a:xfrm>
          <a:prstGeom prst="rect">
            <a:avLst/>
          </a:prstGeom>
          <a:noFill/>
        </p:spPr>
      </p:pic>
      <p:pic>
        <p:nvPicPr>
          <p:cNvPr id="6" name="Picture 4" descr="http://ovsem.org/wp-content/uploads/2012/06/gerb-krasnodarskogo-kraya.jpg"/>
          <p:cNvPicPr>
            <a:picLocks noChangeAspect="1" noChangeArrowheads="1"/>
          </p:cNvPicPr>
          <p:nvPr/>
        </p:nvPicPr>
        <p:blipFill>
          <a:blip r:embed="rId3" cstate="print"/>
          <a:srcRect t="10673"/>
          <a:stretch>
            <a:fillRect/>
          </a:stretch>
        </p:blipFill>
        <p:spPr bwMode="auto">
          <a:xfrm>
            <a:off x="4716016" y="1844824"/>
            <a:ext cx="3888432" cy="485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ru-RU" b="1" i="1" u="sng" dirty="0" smtClean="0"/>
              <a:t>На штандарте, расположенном над короной, аббревиатура «РФ» заменена вензелем императора Александра </a:t>
            </a:r>
            <a:r>
              <a:rPr lang="en-US" b="1" i="1" u="sng" dirty="0" smtClean="0"/>
              <a:t>II</a:t>
            </a:r>
            <a:r>
              <a:rPr lang="ru-RU" b="1" i="1" u="sng" dirty="0" smtClean="0"/>
              <a:t> в лавровом венке; изменен внешний вид короны; изъято обрамление щита зелеными дубовыми ветками, и алая </a:t>
            </a:r>
            <a:r>
              <a:rPr lang="ru-RU" b="1" i="1" u="sng" dirty="0" err="1" smtClean="0"/>
              <a:t>александровская</a:t>
            </a:r>
            <a:r>
              <a:rPr lang="ru-RU" b="1" i="1" u="sng" dirty="0" smtClean="0"/>
              <a:t> лента заменена на ленту ордена Ленина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7776864" cy="23042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15. Что представляет собой флаг Краснодарского края? Что символизирует каждый из цветов флага?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http://www.kubzsk.ru/media/photo/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5904656" cy="3931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32657"/>
            <a:ext cx="8496944" cy="72008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16. Когда был утверждён флаг?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4941168"/>
            <a:ext cx="4470648" cy="1656184"/>
          </a:xfrm>
        </p:spPr>
        <p:txBody>
          <a:bodyPr/>
          <a:lstStyle/>
          <a:p>
            <a:r>
              <a:rPr lang="ru-RU" sz="3600" b="1" i="1" u="sng" dirty="0" smtClean="0"/>
              <a:t>10 февраля 1919 г.</a:t>
            </a:r>
          </a:p>
          <a:p>
            <a:r>
              <a:rPr lang="ru-RU" sz="3600" b="1" i="1" u="sng" dirty="0" smtClean="0"/>
              <a:t>24 марта 1995 г.</a:t>
            </a:r>
            <a:endParaRPr lang="ru-RU" sz="3600" b="1" i="1" u="sng" dirty="0"/>
          </a:p>
        </p:txBody>
      </p:sp>
      <p:pic>
        <p:nvPicPr>
          <p:cNvPr id="5" name="Picture 2" descr="http://www.kubzsk.ru/media/photo/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149004" cy="3428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476672"/>
            <a:ext cx="7704856" cy="187220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17.С какой стороны должен располагаться флаг края относительно флага России?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3010" name="Picture 2" descr="http://www.yugopolis.ru/data/mediadb/2383/0000/0297/29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4076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15407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1. Когда </a:t>
            </a:r>
            <a:r>
              <a:rPr lang="ru-RU" b="1" dirty="0" smtClean="0"/>
              <a:t>на Кубани был утверждён первый герб? Как он выглядел? Почему на нём изображена шапка Мономаха?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festival.1september.ru/articles/412559/image258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2928962" cy="36702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2924944"/>
            <a:ext cx="402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u="sng" dirty="0" smtClean="0"/>
              <a:t>30 января 1848 г.</a:t>
            </a:r>
            <a:endParaRPr lang="ru-RU" sz="4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5"/>
            <a:ext cx="8496944" cy="11521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18. Кто был автором слов гимна Кубани? Когда они были написаны?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19872" y="2420888"/>
            <a:ext cx="5256584" cy="3312368"/>
          </a:xfrm>
        </p:spPr>
        <p:txBody>
          <a:bodyPr/>
          <a:lstStyle/>
          <a:p>
            <a:r>
              <a:rPr lang="ru-RU" sz="3600" b="1" i="1" u="sng" dirty="0" smtClean="0"/>
              <a:t>Константин Образцов</a:t>
            </a:r>
          </a:p>
          <a:p>
            <a:r>
              <a:rPr lang="ru-RU" sz="3600" b="1" i="1" u="sng" dirty="0" smtClean="0"/>
              <a:t>1914 г. во время первой мировой войны</a:t>
            </a:r>
            <a:endParaRPr lang="ru-RU" sz="3600" b="1" i="1" u="sng" dirty="0"/>
          </a:p>
        </p:txBody>
      </p:sp>
      <p:pic>
        <p:nvPicPr>
          <p:cNvPr id="45058" name="Picture 2" descr="http://sornuk.siteedit.ru/images/tmp2f37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3060042" cy="4091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7848872" cy="140101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19. Как первоначально называлось произведение, ставшее гимном?</a:t>
            </a:r>
          </a:p>
          <a:p>
            <a:pPr>
              <a:buNone/>
            </a:pP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2636912"/>
            <a:ext cx="7920880" cy="936104"/>
          </a:xfrm>
        </p:spPr>
        <p:txBody>
          <a:bodyPr/>
          <a:lstStyle/>
          <a:p>
            <a:r>
              <a:rPr lang="ru-RU" sz="3600" b="1" i="1" u="sng" dirty="0" smtClean="0"/>
              <a:t>«Ты, Кубань, ты наша родина»</a:t>
            </a:r>
            <a:endParaRPr lang="ru-RU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208912" cy="11129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20. Какая строчка изменена в современном гимне?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700808"/>
            <a:ext cx="7416824" cy="2520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600" b="1" i="1" dirty="0" smtClean="0"/>
              <a:t>Из далеких стран полуденных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i="1" u="sng" dirty="0" smtClean="0"/>
              <a:t>Из турецкой стороны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i="1" dirty="0" smtClean="0"/>
              <a:t>Бьем челом тебе, родимая,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i="1" dirty="0" smtClean="0"/>
              <a:t>Твои верные сыны.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149080"/>
            <a:ext cx="673224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 smtClean="0"/>
              <a:t>Из далеких стран полуденных</a:t>
            </a:r>
          </a:p>
          <a:p>
            <a:pPr>
              <a:buNone/>
            </a:pPr>
            <a:r>
              <a:rPr lang="ru-RU" sz="3600" b="1" i="1" u="sng" dirty="0" smtClean="0"/>
              <a:t>Из заморской стороны</a:t>
            </a:r>
          </a:p>
          <a:p>
            <a:pPr>
              <a:buNone/>
            </a:pPr>
            <a:r>
              <a:rPr lang="ru-RU" sz="3600" b="1" i="1" dirty="0" smtClean="0"/>
              <a:t>Бьем челом тебе, родимая,</a:t>
            </a:r>
          </a:p>
          <a:p>
            <a:pPr>
              <a:buNone/>
            </a:pPr>
            <a:r>
              <a:rPr lang="ru-RU" sz="3600" b="1" i="1" dirty="0" smtClean="0"/>
              <a:t>Твои верные сыны.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20162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200" dirty="0" smtClean="0"/>
              <a:t>2. </a:t>
            </a:r>
            <a:r>
              <a:rPr lang="ru-RU" sz="3200" b="1" dirty="0" smtClean="0"/>
              <a:t>Кто </a:t>
            </a:r>
            <a:r>
              <a:rPr lang="ru-RU" sz="3200" b="1" dirty="0" smtClean="0"/>
              <a:t>был разработчиком герба Екатеринодара? </a:t>
            </a:r>
            <a:r>
              <a:rPr lang="ru-RU" sz="3200" b="1" dirty="0" smtClean="0"/>
              <a:t>Когда </a:t>
            </a:r>
            <a:r>
              <a:rPr lang="ru-RU" sz="3200" b="1" dirty="0" smtClean="0"/>
              <a:t>он был утверждён?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Что </a:t>
            </a:r>
            <a:r>
              <a:rPr lang="ru-RU" sz="3200" b="1" dirty="0" smtClean="0"/>
              <a:t>на нём изображалось</a:t>
            </a:r>
            <a:r>
              <a:rPr lang="ru-RU" sz="3200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708920"/>
            <a:ext cx="4860032" cy="3345235"/>
          </a:xfrm>
        </p:spPr>
        <p:txBody>
          <a:bodyPr/>
          <a:lstStyle/>
          <a:p>
            <a:r>
              <a:rPr lang="ru-RU" b="1" i="1" u="sng" dirty="0" smtClean="0"/>
              <a:t>Иван Денисович Черник</a:t>
            </a:r>
          </a:p>
          <a:p>
            <a:r>
              <a:rPr lang="ru-RU" b="1" i="1" u="sng" dirty="0" smtClean="0"/>
              <a:t>3 сентября 1849 г.</a:t>
            </a:r>
            <a:endParaRPr lang="ru-RU" b="1" i="1" u="sng" dirty="0"/>
          </a:p>
        </p:txBody>
      </p:sp>
      <p:pic>
        <p:nvPicPr>
          <p:cNvPr id="27650" name="Picture 2" descr="http://img.rufox.ru/files/big2/269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339918" cy="3697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20486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200" b="1" dirty="0" smtClean="0"/>
              <a:t>3.Почему указанная на гербе Екатеринодара дата-1794 год не совпадает с годом основания города</a:t>
            </a:r>
            <a:r>
              <a:rPr lang="ru-RU" sz="3200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772816"/>
            <a:ext cx="5184576" cy="4752528"/>
          </a:xfrm>
        </p:spPr>
        <p:txBody>
          <a:bodyPr/>
          <a:lstStyle/>
          <a:p>
            <a:r>
              <a:rPr lang="ru-RU" b="1" i="1" u="sng" dirty="0" smtClean="0"/>
              <a:t>В 1794 г. был составлен и утвержден межевой план Екатеринодара и вышел первый документ, регламентирующий внутреннюю жизнь </a:t>
            </a:r>
            <a:r>
              <a:rPr lang="ru-RU" b="1" i="1" u="sng" dirty="0" err="1" smtClean="0"/>
              <a:t>Черноморья</a:t>
            </a:r>
            <a:r>
              <a:rPr lang="ru-RU" b="1" i="1" u="sng" dirty="0" smtClean="0"/>
              <a:t>, «Порядок общей пользы»</a:t>
            </a:r>
            <a:endParaRPr lang="ru-RU" b="1" i="1" u="sng" dirty="0"/>
          </a:p>
        </p:txBody>
      </p:sp>
      <p:pic>
        <p:nvPicPr>
          <p:cNvPr id="4" name="Picture 2" descr="http://img.rufox.ru/files/big2/269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3547830" cy="3022751"/>
          </a:xfrm>
          <a:prstGeom prst="rect">
            <a:avLst/>
          </a:prstGeom>
          <a:noFill/>
        </p:spPr>
      </p:pic>
      <p:pic>
        <p:nvPicPr>
          <p:cNvPr id="5" name="Picture 2" descr="http://img.rufox.ru/files/big2/269764.jpg"/>
          <p:cNvPicPr>
            <a:picLocks noChangeAspect="1" noChangeArrowheads="1"/>
          </p:cNvPicPr>
          <p:nvPr/>
        </p:nvPicPr>
        <p:blipFill>
          <a:blip r:embed="rId2" cstate="print"/>
          <a:srcRect l="42698" t="49782" r="43247" b="28646"/>
          <a:stretch>
            <a:fillRect/>
          </a:stretch>
        </p:blipFill>
        <p:spPr bwMode="auto">
          <a:xfrm>
            <a:off x="755576" y="4149080"/>
            <a:ext cx="187220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11560" y="260648"/>
            <a:ext cx="7560840" cy="100811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200" b="1" dirty="0" smtClean="0"/>
              <a:t>4</a:t>
            </a:r>
            <a:r>
              <a:rPr lang="ru-RU" sz="3200" b="1" dirty="0" smtClean="0"/>
              <a:t>. Когда </a:t>
            </a:r>
            <a:r>
              <a:rPr lang="ru-RU" sz="3200" b="1" dirty="0" smtClean="0"/>
              <a:t>был утверждён герб Кубанской области?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2636912"/>
            <a:ext cx="4038600" cy="1512168"/>
          </a:xfrm>
        </p:spPr>
        <p:txBody>
          <a:bodyPr/>
          <a:lstStyle/>
          <a:p>
            <a:r>
              <a:rPr lang="ru-RU" sz="3600" b="1" i="1" u="sng" dirty="0" smtClean="0"/>
              <a:t>31 января 1874 г.</a:t>
            </a:r>
            <a:endParaRPr lang="ru-RU" sz="3600" b="1" i="1" u="sng" dirty="0"/>
          </a:p>
        </p:txBody>
      </p:sp>
      <p:pic>
        <p:nvPicPr>
          <p:cNvPr id="29698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059758" cy="481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424936" cy="1468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200" b="1" dirty="0" smtClean="0"/>
              <a:t>5.Что символизирует изображённый в верхней части герба Кубанской области чёрный орёл на золотом фоне?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276872"/>
            <a:ext cx="4614664" cy="2016224"/>
          </a:xfrm>
        </p:spPr>
        <p:txBody>
          <a:bodyPr/>
          <a:lstStyle/>
          <a:p>
            <a:r>
              <a:rPr lang="ru-RU" sz="3600" b="1" i="1" u="sng" dirty="0" smtClean="0"/>
              <a:t>Российскую государственность</a:t>
            </a:r>
            <a:endParaRPr lang="ru-RU" sz="3600" b="1" i="1" u="sng" dirty="0"/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059758" cy="481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332656"/>
            <a:ext cx="8291264" cy="154076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6</a:t>
            </a:r>
            <a:r>
              <a:rPr lang="ru-RU" sz="3600" b="1" dirty="0" smtClean="0"/>
              <a:t>. С </a:t>
            </a:r>
            <a:r>
              <a:rPr lang="ru-RU" sz="3600" b="1" dirty="0" smtClean="0"/>
              <a:t>чем связанно изображение на груди орла Кавказского креста?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2060848"/>
            <a:ext cx="4788024" cy="4525963"/>
          </a:xfrm>
        </p:spPr>
        <p:txBody>
          <a:bodyPr/>
          <a:lstStyle/>
          <a:p>
            <a:r>
              <a:rPr lang="ru-RU" sz="3600" b="1" i="1" u="sng" dirty="0" smtClean="0"/>
              <a:t>С недавно окончившейся Кавказской войной</a:t>
            </a:r>
            <a:endParaRPr lang="ru-RU" sz="3600" b="1" i="1" u="sng" dirty="0"/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59758" cy="481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8640960" cy="194421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/>
              <a:t>7</a:t>
            </a:r>
            <a:r>
              <a:rPr lang="ru-RU" sz="3600" b="1" dirty="0" smtClean="0"/>
              <a:t>. Что </a:t>
            </a:r>
            <a:r>
              <a:rPr lang="ru-RU" sz="3600" b="1" dirty="0" smtClean="0"/>
              <a:t>символизирует крепость, изображённая на нижнем зелёном поле щита?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2492896"/>
            <a:ext cx="4258816" cy="2913187"/>
          </a:xfrm>
        </p:spPr>
        <p:txBody>
          <a:bodyPr/>
          <a:lstStyle/>
          <a:p>
            <a:r>
              <a:rPr lang="ru-RU" sz="3200" b="1" i="1" u="sng" dirty="0" smtClean="0"/>
              <a:t>Военные заслуги казачества в охране российских границ</a:t>
            </a:r>
            <a:endParaRPr lang="ru-RU" sz="3200" b="1" i="1" u="sng" dirty="0"/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59758" cy="481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260648"/>
            <a:ext cx="8424936" cy="1800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200" b="1" dirty="0" smtClean="0"/>
              <a:t>8. Кубанский геральдический щит увенчан царской короной  и дубовыми листьями. Что они символизируют?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332037"/>
            <a:ext cx="4038600" cy="1529011"/>
          </a:xfrm>
        </p:spPr>
        <p:txBody>
          <a:bodyPr/>
          <a:lstStyle/>
          <a:p>
            <a:r>
              <a:rPr lang="ru-RU" sz="3600" b="1" i="1" u="sng" dirty="0" smtClean="0"/>
              <a:t>Доблесть и мужество</a:t>
            </a:r>
            <a:endParaRPr lang="ru-RU" sz="3600" b="1" i="1" u="sng" dirty="0"/>
          </a:p>
        </p:txBody>
      </p:sp>
      <p:pic>
        <p:nvPicPr>
          <p:cNvPr id="5" name="Picture 2" descr="http://abali.ru/wp-content/uploads/2011/02/gerb_kub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059758" cy="481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СОКОЛО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СОКОЛОВА</Template>
  <TotalTime>83</TotalTime>
  <Words>466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СОКОЛОВА</vt:lpstr>
      <vt:lpstr>Знаете ли вы символику Краснодарского края?</vt:lpstr>
      <vt:lpstr>Слайд 2</vt:lpstr>
      <vt:lpstr>2. Кто был разработчиком герба Екатеринодара? Когда он был утверждён?  Что на нём изображалось? </vt:lpstr>
      <vt:lpstr>3.Почему указанная на гербе Екатеринодара дата-1794 год не совпадает с годом основания города?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Знаете ли вы символику Краснодарского края?</dc:title>
  <dc:creator>Аня</dc:creator>
  <cp:lastModifiedBy>Аня</cp:lastModifiedBy>
  <cp:revision>9</cp:revision>
  <dcterms:created xsi:type="dcterms:W3CDTF">2013-09-19T18:38:45Z</dcterms:created>
  <dcterms:modified xsi:type="dcterms:W3CDTF">2013-09-19T20:02:40Z</dcterms:modified>
</cp:coreProperties>
</file>