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083C0DE-F722-4352-8BD3-338F547B1ADE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2615EBD-0367-4FB6-80ED-581B5144C97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C0DE-F722-4352-8BD3-338F547B1ADE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5EBD-0367-4FB6-80ED-581B5144C9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C0DE-F722-4352-8BD3-338F547B1ADE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5EBD-0367-4FB6-80ED-581B5144C9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83C0DE-F722-4352-8BD3-338F547B1ADE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615EBD-0367-4FB6-80ED-581B5144C9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83C0DE-F722-4352-8BD3-338F547B1ADE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615EBD-0367-4FB6-80ED-581B5144C97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C0DE-F722-4352-8BD3-338F547B1ADE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5EBD-0367-4FB6-80ED-581B5144C97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C0DE-F722-4352-8BD3-338F547B1ADE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5EBD-0367-4FB6-80ED-581B5144C9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83C0DE-F722-4352-8BD3-338F547B1ADE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615EBD-0367-4FB6-80ED-581B5144C9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C0DE-F722-4352-8BD3-338F547B1ADE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5EBD-0367-4FB6-80ED-581B5144C9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83C0DE-F722-4352-8BD3-338F547B1ADE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615EBD-0367-4FB6-80ED-581B5144C97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83C0DE-F722-4352-8BD3-338F547B1ADE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615EBD-0367-4FB6-80ED-581B5144C97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83C0DE-F722-4352-8BD3-338F547B1ADE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615EBD-0367-4FB6-80ED-581B5144C9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interlit2001.com/bible/images/200.gi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10878.vkontakte.ru/u111493609/-14/x_8844b4a0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g-fotki.yandex.ru/get/5/anuel2007.0/0_580e_34419c2e_X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stihi.ru/pics/2011/10/24/2928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g-fotki.yandex.ru/get/4512/wise-cat.47/0_f926d_e81adac8_X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p-blagovest.ru/upload/image/NagornayaPropoved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79712" y="1124744"/>
            <a:ext cx="6172200" cy="1894362"/>
          </a:xfrm>
        </p:spPr>
        <p:txBody>
          <a:bodyPr>
            <a:normAutofit/>
          </a:bodyPr>
          <a:lstStyle/>
          <a:p>
            <a:r>
              <a:rPr lang="ru-RU" sz="4000" dirty="0"/>
              <a:t>Нагорная проповедь</a:t>
            </a:r>
            <a:br>
              <a:rPr lang="ru-RU" sz="4000" dirty="0"/>
            </a:br>
            <a:r>
              <a:rPr lang="ru-RU" sz="4000" dirty="0"/>
              <a:t> Иисуса Христа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979712" y="4797152"/>
            <a:ext cx="6172200" cy="1371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/>
              <a:t>Подготовила:</a:t>
            </a:r>
          </a:p>
          <a:p>
            <a:pPr algn="r"/>
            <a:r>
              <a:rPr lang="ru-RU" dirty="0"/>
              <a:t>Преподаватель ОПК</a:t>
            </a:r>
          </a:p>
          <a:p>
            <a:pPr algn="r"/>
            <a:r>
              <a:rPr lang="ru-RU" dirty="0"/>
              <a:t>БОУ СОШ №35</a:t>
            </a:r>
          </a:p>
          <a:p>
            <a:pPr algn="r"/>
            <a:r>
              <a:rPr lang="ru-RU" dirty="0"/>
              <a:t>МО Динской район</a:t>
            </a:r>
          </a:p>
          <a:p>
            <a:pPr algn="r"/>
            <a:r>
              <a:rPr lang="ru-RU" dirty="0"/>
              <a:t>Блоха А.В.</a:t>
            </a:r>
          </a:p>
          <a:p>
            <a:pPr algn="r"/>
            <a:endParaRPr lang="ru-RU" dirty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05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260648"/>
            <a:ext cx="6048672" cy="1470025"/>
          </a:xfrm>
        </p:spPr>
        <p:txBody>
          <a:bodyPr/>
          <a:lstStyle/>
          <a:p>
            <a:r>
              <a:rPr lang="ru-RU" dirty="0"/>
              <a:t>Нагорная </a:t>
            </a:r>
            <a:r>
              <a:rPr lang="ru-RU" dirty="0" smtClean="0"/>
              <a:t>проповедь</a:t>
            </a:r>
            <a:br>
              <a:rPr lang="ru-RU" dirty="0" smtClean="0"/>
            </a:br>
            <a:r>
              <a:rPr lang="ru-RU" dirty="0" smtClean="0"/>
              <a:t> Иисуса Христа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5157192"/>
            <a:ext cx="6696744" cy="1275928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это первое публичное выступление Иисуса с изложением основ христианского вероучения.</a:t>
            </a:r>
          </a:p>
          <a:p>
            <a:endParaRPr lang="ru-RU" dirty="0"/>
          </a:p>
        </p:txBody>
      </p:sp>
      <p:pic>
        <p:nvPicPr>
          <p:cNvPr id="4" name="Рисунок 3" descr="Нагорная проповедь Иисуса Христа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988840"/>
            <a:ext cx="316835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0" y="1556792"/>
            <a:ext cx="4320480" cy="3412976"/>
          </a:xfrm>
        </p:spPr>
        <p:txBody>
          <a:bodyPr/>
          <a:lstStyle/>
          <a:p>
            <a:pPr>
              <a:buNone/>
            </a:pPr>
            <a:r>
              <a:rPr lang="ru-RU" sz="3600" dirty="0"/>
              <a:t>«Возлюби Господа Бога твоего всем сердцем твоим и всей душой твоей </a:t>
            </a:r>
            <a:r>
              <a:rPr lang="ru-RU" sz="3600" dirty="0" smtClean="0"/>
              <a:t>и </a:t>
            </a:r>
            <a:r>
              <a:rPr lang="ru-RU" sz="3600" dirty="0"/>
              <a:t>всем разумом твоим».</a:t>
            </a:r>
          </a:p>
          <a:p>
            <a:endParaRPr lang="ru-RU" dirty="0"/>
          </a:p>
        </p:txBody>
      </p:sp>
      <p:pic>
        <p:nvPicPr>
          <p:cNvPr id="1026" name="Picture 2" descr="Картинка 2 из 38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836712"/>
            <a:ext cx="3744416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Картинка 4 из 3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196752"/>
            <a:ext cx="6480720" cy="4808588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79512" y="332657"/>
            <a:ext cx="8661648" cy="10801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«Верующий в Меня не увидит смерти во век»</a:t>
            </a:r>
            <a:br>
              <a:rPr lang="ru-RU" sz="2800" b="1" dirty="0" smtClean="0"/>
            </a:br>
            <a:endParaRPr lang="ru-RU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Исцеление Господом Иисусом Христом расслабленного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7170" name="Picture 2" descr="Картинка 3 из 254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84784"/>
            <a:ext cx="7776864" cy="5373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84576" y="620688"/>
            <a:ext cx="4835896" cy="554461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/>
              <a:t>Христос </a:t>
            </a:r>
            <a:r>
              <a:rPr lang="ru-RU" sz="3600" dirty="0"/>
              <a:t>учил: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«</a:t>
            </a:r>
            <a:r>
              <a:rPr lang="ru-RU" sz="3600" dirty="0"/>
              <a:t>Не противься злому</a:t>
            </a:r>
            <a:r>
              <a:rPr lang="ru-RU" sz="3600" dirty="0" smtClean="0"/>
              <a:t>.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/>
              <a:t>Но кто ударит тебя в правую щеку твою, обрати к нему и другую. Любите врагов ваших, благотворите ненавидящим вас». </a:t>
            </a:r>
          </a:p>
        </p:txBody>
      </p:sp>
      <p:pic>
        <p:nvPicPr>
          <p:cNvPr id="8194" name="Picture 2" descr="Картинка 3 из 3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92696"/>
            <a:ext cx="3456384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404665"/>
            <a:ext cx="8229600" cy="26642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/>
              <a:t>«</a:t>
            </a:r>
            <a:r>
              <a:rPr lang="ru-RU" sz="2800" dirty="0"/>
              <a:t>Не собирайте себе сокровищ на земле, но собирайте себе сокровища на Небе, где ни моль не истребляет и где воры не крадут, ибо где сокровище ваше, там будет и сердце ваше».</a:t>
            </a:r>
          </a:p>
          <a:p>
            <a:endParaRPr lang="ru-RU" sz="2800" dirty="0"/>
          </a:p>
        </p:txBody>
      </p:sp>
      <p:pic>
        <p:nvPicPr>
          <p:cNvPr id="18435" name="Picture 3" descr="Картинка 14 из 3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636912"/>
            <a:ext cx="5185023" cy="3933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ru-RU" dirty="0" smtClean="0"/>
              <a:t>Вопросы для дискуссии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Почему </a:t>
            </a:r>
            <a:r>
              <a:rPr lang="ru-RU" dirty="0"/>
              <a:t>Нагорная проповедь Иисуса Христа получила такое название?</a:t>
            </a:r>
          </a:p>
          <a:p>
            <a:pPr>
              <a:buNone/>
            </a:pPr>
            <a:r>
              <a:rPr lang="ru-RU" dirty="0"/>
              <a:t>2. Какое богатство православные христиане считают истинным и вечным?</a:t>
            </a:r>
          </a:p>
          <a:p>
            <a:pPr>
              <a:buNone/>
            </a:pPr>
            <a:r>
              <a:rPr lang="ru-RU" dirty="0"/>
              <a:t>3. Чего именно в мире становится больше в результате совершённой мести: добра или зла? Поясни свой ответ.</a:t>
            </a:r>
          </a:p>
          <a:p>
            <a:pPr>
              <a:buNone/>
            </a:pPr>
            <a:r>
              <a:rPr lang="ru-RU" dirty="0"/>
              <a:t>4. На православных книгах изображается крест. Христиане носят на груди крест («крестик»). Для христиан это украшение, талисман или знак, напоминание? Если напоминание, то о чём?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124744"/>
            <a:ext cx="7416824" cy="4392488"/>
          </a:xfrm>
          <a:blipFill dpi="0" rotWithShape="1">
            <a:blip r:embed="rId2" cstate="print">
              <a:alphaModFix amt="65000"/>
            </a:blip>
            <a:srcRect/>
            <a:tile tx="0" ty="0" sx="100000" sy="100000" flip="none" algn="tl"/>
          </a:blipFill>
        </p:spPr>
        <p:txBody>
          <a:bodyPr/>
          <a:lstStyle/>
          <a:p>
            <a:r>
              <a:rPr lang="ru-RU" sz="2800" dirty="0" smtClean="0"/>
              <a:t>«</a:t>
            </a:r>
            <a:r>
              <a:rPr lang="ru-RU" sz="2800" i="1" dirty="0" smtClean="0"/>
              <a:t>Вы — свет мира. Не может укрыться город, стоящий на верху горы. И, зажегши свечу, не ставят ее под сосудом, но на подсвечнике, и светит всем в доме. Так да светит свет ваш пред людьми, чтобы они видели ваши добрые дела и прославляли Отца вашего Небесного.» </a:t>
            </a:r>
            <a:r>
              <a:rPr lang="ru-RU" sz="2800" dirty="0" smtClean="0"/>
              <a:t>(По Евангелию от Матфея)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</TotalTime>
  <Words>204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Нагорная проповедь  Иисуса Христа</vt:lpstr>
      <vt:lpstr>Нагорная проповедь  Иисуса Христа</vt:lpstr>
      <vt:lpstr>Презентация PowerPoint</vt:lpstr>
      <vt:lpstr>Презентация PowerPoint</vt:lpstr>
      <vt:lpstr>Исцеление Господом Иисусом Христом расслабленного</vt:lpstr>
      <vt:lpstr>Презентация PowerPoint</vt:lpstr>
      <vt:lpstr>Презентация PowerPoint</vt:lpstr>
      <vt:lpstr>Вопросы для дискуссии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Нагорная проповедь  Иисуса Христа</dc:title>
  <dc:creator>Илья</dc:creator>
  <cp:lastModifiedBy>User</cp:lastModifiedBy>
  <cp:revision>6</cp:revision>
  <dcterms:created xsi:type="dcterms:W3CDTF">2012-04-17T17:33:07Z</dcterms:created>
  <dcterms:modified xsi:type="dcterms:W3CDTF">2012-04-20T12:28:38Z</dcterms:modified>
</cp:coreProperties>
</file>