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1" r:id="rId5"/>
    <p:sldId id="258" r:id="rId6"/>
    <p:sldId id="260" r:id="rId7"/>
    <p:sldId id="266" r:id="rId8"/>
    <p:sldId id="265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D895-920F-4CE4-ABC4-D8DD2BDDF747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43533-83C4-4B86-9CCD-F7A9052AB9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802631"/>
          </a:xfrm>
        </p:spPr>
        <p:txBody>
          <a:bodyPr/>
          <a:lstStyle/>
          <a:p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Georgia" pitchFamily="18" charset="0"/>
              </a:rPr>
              <a:t>Православные храмы Кубани в картинках</a:t>
            </a:r>
            <a:endParaRPr lang="ru-RU" b="1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4653136"/>
            <a:ext cx="28004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Подготовила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Ученица  10 «А»  класса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БОУ СОШ № 35</a:t>
            </a:r>
          </a:p>
          <a:p>
            <a:pPr algn="r"/>
            <a:r>
              <a:rPr lang="ru-RU" b="1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МО Динской район</a:t>
            </a:r>
            <a:endParaRPr lang="ru-RU" b="1" dirty="0" smtClean="0">
              <a:solidFill>
                <a:schemeClr val="bg1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Gabriola" pitchFamily="82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Gabriola" pitchFamily="82" charset="0"/>
              </a:rPr>
              <a:t>Санникова Ольга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2771800" cy="2348880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/>
              <a:t>Вознесения Господня храм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157192"/>
            <a:ext cx="2314600" cy="15121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1909</a:t>
            </a:r>
          </a:p>
          <a:p>
            <a:pPr>
              <a:buNone/>
            </a:pPr>
            <a:r>
              <a:rPr lang="ru-RU" dirty="0" smtClean="0"/>
              <a:t>Геленджик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2204864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bg1"/>
                </a:solidFill>
              </a:rPr>
              <a:t>Храм Святого Владимира Равноапостольного</a:t>
            </a:r>
            <a:br>
              <a:rPr lang="ru-RU" b="1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5489848"/>
            <a:ext cx="5122912" cy="136815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2008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Сочи, Виноградная гора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904" y="6223918"/>
            <a:ext cx="6779096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Собор Святой Екатерины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16016" y="476672"/>
            <a:ext cx="3970784" cy="2620888"/>
          </a:xfrm>
        </p:spPr>
        <p:txBody>
          <a:bodyPr/>
          <a:lstStyle/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Краснодар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1814г.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380312" cy="98072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Свято-Георгиевский храм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05064"/>
            <a:ext cx="3898776" cy="1545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1903г.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Краснодар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77272"/>
            <a:ext cx="6876256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Свято-Троицкий собор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16216" y="260648"/>
            <a:ext cx="2324944" cy="1656184"/>
          </a:xfrm>
        </p:spPr>
        <p:txBody>
          <a:bodyPr/>
          <a:lstStyle/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1912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Краснодар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571184" cy="850106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Собор Александра Невского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80112" y="5301208"/>
            <a:ext cx="3250704" cy="1296144"/>
          </a:xfrm>
        </p:spPr>
        <p:txBody>
          <a:bodyPr/>
          <a:lstStyle/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1872</a:t>
            </a: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Краснодар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079902"/>
            <a:ext cx="7283152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Храм Рождества Христова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2664296" cy="151216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1999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Краснодар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4114800" cy="250629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Свято-Духов мужской монастырь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28184" y="2564904"/>
            <a:ext cx="2674640" cy="1396751"/>
          </a:xfrm>
        </p:spPr>
        <p:txBody>
          <a:bodyPr/>
          <a:lstStyle/>
          <a:p>
            <a:pPr algn="r">
              <a:buNone/>
            </a:pPr>
            <a:r>
              <a:rPr lang="ru-RU" b="1" dirty="0" smtClean="0"/>
              <a:t>1992</a:t>
            </a:r>
          </a:p>
          <a:p>
            <a:pPr algn="r">
              <a:buNone/>
            </a:pPr>
            <a:r>
              <a:rPr lang="ru-RU" b="1" dirty="0" smtClean="0"/>
              <a:t>Тимашевск</a:t>
            </a:r>
            <a:endParaRPr lang="ru-RU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762872" cy="2218258"/>
          </a:xfrm>
        </p:spPr>
        <p:txBody>
          <a:bodyPr>
            <a:normAutofit/>
          </a:bodyPr>
          <a:lstStyle/>
          <a:p>
            <a:pPr algn="l"/>
            <a:r>
              <a:rPr lang="ru-RU" sz="4000" dirty="0" smtClean="0"/>
              <a:t>Церковь Блаженной Ксении Петербургской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285581"/>
            <a:ext cx="6419056" cy="157241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2008</a:t>
            </a:r>
          </a:p>
          <a:p>
            <a:pPr>
              <a:buNone/>
            </a:pPr>
            <a:r>
              <a:rPr lang="ru-RU" b="1" dirty="0" smtClean="0"/>
              <a:t>Новороссийск, с. Абрау-Дюрсо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0"/>
            <a:ext cx="3419872" cy="2794322"/>
          </a:xfrm>
        </p:spPr>
        <p:txBody>
          <a:bodyPr/>
          <a:lstStyle/>
          <a:p>
            <a:pPr algn="r"/>
            <a:r>
              <a:rPr lang="ru-RU" dirty="0" smtClean="0"/>
              <a:t>Храм Святого Онуфрия Великого </a:t>
            </a:r>
            <a:endParaRPr lang="ru-RU" dirty="0"/>
          </a:p>
        </p:txBody>
      </p:sp>
      <p:pic>
        <p:nvPicPr>
          <p:cNvPr id="4" name="Содержимое 3" descr="Anapa._Svyato-Onufrievsky_hram[1]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7578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6300192" y="5229200"/>
            <a:ext cx="2574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/>
              <a:t>1837г.</a:t>
            </a:r>
            <a:br>
              <a:rPr lang="ru-RU" sz="4000" dirty="0" smtClean="0"/>
            </a:br>
            <a:r>
              <a:rPr lang="ru-RU" sz="4000" dirty="0" smtClean="0"/>
              <a:t>Анапа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81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Православные храмы Кубани в картинках</vt:lpstr>
      <vt:lpstr>Собор Святой Екатерины</vt:lpstr>
      <vt:lpstr>Свято-Георгиевский храм</vt:lpstr>
      <vt:lpstr>Свято-Троицкий собор</vt:lpstr>
      <vt:lpstr>Собор Александра Невского</vt:lpstr>
      <vt:lpstr>Храм Рождества Христова</vt:lpstr>
      <vt:lpstr>Свято-Духов мужской монастырь</vt:lpstr>
      <vt:lpstr>Церковь Блаженной Ксении Петербургской</vt:lpstr>
      <vt:lpstr>Храм Святого Онуфрия Великого </vt:lpstr>
      <vt:lpstr>Вознесения Господня храм</vt:lpstr>
      <vt:lpstr>Храм Святого Владимира Равноапостольного 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Admin-2010-2</cp:lastModifiedBy>
  <cp:revision>24</cp:revision>
  <dcterms:created xsi:type="dcterms:W3CDTF">2012-02-06T14:28:06Z</dcterms:created>
  <dcterms:modified xsi:type="dcterms:W3CDTF">2012-04-27T20:39:56Z</dcterms:modified>
</cp:coreProperties>
</file>