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1">
                <a:tint val="66000"/>
                <a:satMod val="160000"/>
              </a:schemeClr>
            </a:gs>
            <a:gs pos="43000">
              <a:srgbClr val="C2D1ED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4C03-4A7B-4A7B-A4BB-1E2F4212D13D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741E9-AC37-46FF-B7A4-8D66AA5AD2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img-fotki.yandex.ru/get/4529/25057449.7/0_702df_17c452fa_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4417/107153161.31f/0_72883_5a8963a_X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075.radikal.ru/1001/14/a28fd45b780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p.ru/f/4/image/15/47/4947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chitalnya.ru/upload/614/4661591546609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s301201.vkontakte.ru/u74085114/110694537/x_974632d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069.radikal.ru/1101/36/1116278e56d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ero.ru/pict/3a4/20860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cossackstan.ru/uploads/posts/2009-01/1231157916_image01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5/85/340/85340705_large_Verbnoe_Voskresene__33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g-fotki.yandex.ru/get/5109/ivs17.6d/0_59651_f090208_L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artlib.ru/objects/gallery_268/artlib_gallery-134280-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802/simvolveri2007.33/0_9fa1a_ec7a2d1_L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stranamasterov.ru/files/imagecache/orig_with_logo/i/Izobrazhieniie_011_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12.radikal.ru/i185/1005/ff/13b499327b1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g1.liveinternet.ru/images/attach/c/0/44/835/44835007_artlib_gallery1904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s49.radikal.ru/i124/0910/fa/e7ab8501adc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kb.kassy.ru/media/24/2461487a65595469366fc4a0ed40f999-3679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zabor.zp.ua/diz/stat/yarmarka/2008/sv/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Традиционные праздники первых поселенцев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Динского района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Преподаватель ОПК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БОУ СОШ №35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МО Динской район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Блоха А.В.</a:t>
            </a:r>
          </a:p>
          <a:p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4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3" y="1412776"/>
            <a:ext cx="28590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385" y="2852936"/>
            <a:ext cx="51514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06898"/>
            <a:ext cx="19875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46321"/>
            <a:ext cx="4248472" cy="452431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Динской район под куполом небес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С каждым годом становится краше,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И хранит нас Господь,  да Георгиевский крест,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Что на гербе 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и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знамени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нашем!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0754"/>
            <a:ext cx="7772400" cy="12241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Рождество</a:t>
            </a:r>
            <a:endParaRPr lang="ru-RU" sz="5400" dirty="0"/>
          </a:p>
        </p:txBody>
      </p:sp>
      <p:pic>
        <p:nvPicPr>
          <p:cNvPr id="1026" name="Picture 2" descr="Картинка 20 из 750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97713"/>
            <a:ext cx="2857500" cy="3810000"/>
          </a:xfrm>
          <a:prstGeom prst="rect">
            <a:avLst/>
          </a:prstGeom>
          <a:noFill/>
        </p:spPr>
      </p:pic>
      <p:pic>
        <p:nvPicPr>
          <p:cNvPr id="1030" name="Picture 6" descr="Картинка 53 из 764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3491880" cy="2736304"/>
          </a:xfrm>
          <a:prstGeom prst="rect">
            <a:avLst/>
          </a:prstGeom>
          <a:noFill/>
        </p:spPr>
      </p:pic>
      <p:pic>
        <p:nvPicPr>
          <p:cNvPr id="1032" name="Picture 8" descr="Картинка 43 из 764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2019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67128" cy="85010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Святки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Картинка 11 из 277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0585">
            <a:off x="175285" y="1283377"/>
            <a:ext cx="4608512" cy="3600400"/>
          </a:xfrm>
          <a:prstGeom prst="rect">
            <a:avLst/>
          </a:prstGeom>
          <a:noFill/>
        </p:spPr>
      </p:pic>
      <p:pic>
        <p:nvPicPr>
          <p:cNvPr id="4104" name="Picture 8" descr="Картинка 18 из 22257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830" y="2348880"/>
            <a:ext cx="525017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106613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Крещение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0 из 1618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00" y="1412776"/>
            <a:ext cx="5076825" cy="3381375"/>
          </a:xfrm>
          <a:prstGeom prst="rect">
            <a:avLst/>
          </a:prstGeom>
          <a:noFill/>
        </p:spPr>
      </p:pic>
      <p:pic>
        <p:nvPicPr>
          <p:cNvPr id="15364" name="Picture 4" descr="Картинка 20 из 1618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733925" cy="3305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24736" cy="99412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МАСЛЕНИЦА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Картинка 1 из 1749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17" y="1196752"/>
            <a:ext cx="4838700" cy="3810000"/>
          </a:xfrm>
          <a:prstGeom prst="rect">
            <a:avLst/>
          </a:prstGeom>
          <a:noFill/>
        </p:spPr>
      </p:pic>
      <p:pic>
        <p:nvPicPr>
          <p:cNvPr id="16390" name="Picture 6" descr="Картинка 25 из 1749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932809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Вербное воскресенье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Картинка 7 из 235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752528" cy="3171826"/>
          </a:xfrm>
          <a:prstGeom prst="rect">
            <a:avLst/>
          </a:prstGeom>
          <a:noFill/>
        </p:spPr>
      </p:pic>
      <p:pic>
        <p:nvPicPr>
          <p:cNvPr id="17412" name="Picture 4" descr="Картинка 37 из 235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395" y="1522525"/>
            <a:ext cx="294664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58"/>
            <a:ext cx="5987008" cy="9221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Пасха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8" name="Picture 6" descr="Картинка 2 из 11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83" y="1052736"/>
            <a:ext cx="4140721" cy="3068960"/>
          </a:xfrm>
          <a:prstGeom prst="rect">
            <a:avLst/>
          </a:prstGeom>
          <a:noFill/>
        </p:spPr>
      </p:pic>
      <p:pic>
        <p:nvPicPr>
          <p:cNvPr id="18436" name="Picture 4" descr="Картинка 13 из 11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3678" y="476672"/>
            <a:ext cx="3410322" cy="4896544"/>
          </a:xfrm>
          <a:prstGeom prst="rect">
            <a:avLst/>
          </a:prstGeom>
          <a:noFill/>
        </p:spPr>
      </p:pic>
      <p:pic>
        <p:nvPicPr>
          <p:cNvPr id="18434" name="Picture 2" descr="Картинка 8 из 15936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181927"/>
            <a:ext cx="2833349" cy="355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544616" cy="99412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Троица 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60" name="Picture 4" descr="Картинка 11 из 1579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680520" cy="4026024"/>
          </a:xfrm>
          <a:prstGeom prst="rect">
            <a:avLst/>
          </a:prstGeom>
          <a:noFill/>
        </p:spPr>
      </p:pic>
      <p:pic>
        <p:nvPicPr>
          <p:cNvPr id="19462" name="Picture 6" descr="Картинка 43 из 1579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59320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Покрова Пресвятой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Богородицы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Картинка 9 из 59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790825" cy="3810000"/>
          </a:xfrm>
          <a:prstGeom prst="rect">
            <a:avLst/>
          </a:prstGeom>
          <a:noFill/>
        </p:spPr>
      </p:pic>
      <p:pic>
        <p:nvPicPr>
          <p:cNvPr id="20488" name="Picture 8" descr="Картинка 8 из 1056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4284737" cy="3429001"/>
          </a:xfrm>
          <a:prstGeom prst="rect">
            <a:avLst/>
          </a:prstGeom>
          <a:noFill/>
        </p:spPr>
      </p:pic>
      <p:pic>
        <p:nvPicPr>
          <p:cNvPr id="20490" name="Picture 10" descr="Картинка 4 из 105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592796"/>
            <a:ext cx="22322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Традиционные праздники первых поселенцев  Динского района</vt:lpstr>
      <vt:lpstr>Рождество</vt:lpstr>
      <vt:lpstr>Святки</vt:lpstr>
      <vt:lpstr>Крещение</vt:lpstr>
      <vt:lpstr>МАСЛЕНИЦА </vt:lpstr>
      <vt:lpstr>Вербное воскресенье</vt:lpstr>
      <vt:lpstr>Пасха </vt:lpstr>
      <vt:lpstr>Троица </vt:lpstr>
      <vt:lpstr>Покрова Пресвятой  Богородицы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Рождество</dc:title>
  <dc:creator>Илья</dc:creator>
  <cp:lastModifiedBy>Admin</cp:lastModifiedBy>
  <cp:revision>10</cp:revision>
  <dcterms:created xsi:type="dcterms:W3CDTF">2012-04-09T18:05:48Z</dcterms:created>
  <dcterms:modified xsi:type="dcterms:W3CDTF">2012-04-21T17:48:40Z</dcterms:modified>
</cp:coreProperties>
</file>