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64" r:id="rId2"/>
    <p:sldId id="256" r:id="rId3"/>
    <p:sldId id="257" r:id="rId4"/>
    <p:sldId id="265" r:id="rId5"/>
    <p:sldId id="268" r:id="rId6"/>
    <p:sldId id="267" r:id="rId7"/>
    <p:sldId id="272" r:id="rId8"/>
    <p:sldId id="269" r:id="rId9"/>
    <p:sldId id="273" r:id="rId10"/>
    <p:sldId id="271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63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726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090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7453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181717" algn="l" defTabSz="8726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618061" algn="l" defTabSz="8726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054403" algn="l" defTabSz="8726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490747" algn="l" defTabSz="8726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4C55C-CE94-4733-9BDA-B91EEA1042BB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DC2E6ED-F615-47DD-8212-98715EEC89D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Православные праздники</a:t>
          </a:r>
          <a:endParaRPr lang="ru-RU" b="1" dirty="0"/>
        </a:p>
      </dgm:t>
    </dgm:pt>
    <dgm:pt modelId="{9FDF8564-3338-4C45-A4D0-5C640F47F30D}" type="parTrans" cxnId="{7DFB118A-2A29-425C-A5A8-A2FF9BFECD9F}">
      <dgm:prSet/>
      <dgm:spPr/>
      <dgm:t>
        <a:bodyPr/>
        <a:lstStyle/>
        <a:p>
          <a:endParaRPr lang="ru-RU"/>
        </a:p>
      </dgm:t>
    </dgm:pt>
    <dgm:pt modelId="{50B059F3-46B6-46CC-A009-C44635F62A86}" type="sibTrans" cxnId="{7DFB118A-2A29-425C-A5A8-A2FF9BFECD9F}">
      <dgm:prSet/>
      <dgm:spPr/>
      <dgm:t>
        <a:bodyPr/>
        <a:lstStyle/>
        <a:p>
          <a:endParaRPr lang="ru-RU"/>
        </a:p>
      </dgm:t>
    </dgm:pt>
    <dgm:pt modelId="{FDD2A0BE-C134-41F0-8567-137A5EF00766}" type="pres">
      <dgm:prSet presAssocID="{DFB4C55C-CE94-4733-9BDA-B91EEA1042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284B21-BB22-42D3-BABB-A6EBED24A443}" type="pres">
      <dgm:prSet presAssocID="{BDC2E6ED-F615-47DD-8212-98715EEC89D3}" presName="parentText" presStyleLbl="node1" presStyleIdx="0" presStyleCnt="1" custLinFactNeighborX="-23653" custLinFactNeighborY="21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B118A-2A29-425C-A5A8-A2FF9BFECD9F}" srcId="{DFB4C55C-CE94-4733-9BDA-B91EEA1042BB}" destId="{BDC2E6ED-F615-47DD-8212-98715EEC89D3}" srcOrd="0" destOrd="0" parTransId="{9FDF8564-3338-4C45-A4D0-5C640F47F30D}" sibTransId="{50B059F3-46B6-46CC-A009-C44635F62A86}"/>
    <dgm:cxn modelId="{4CF9F374-169F-42C6-9C69-F1C05344FBA6}" type="presOf" srcId="{DFB4C55C-CE94-4733-9BDA-B91EEA1042BB}" destId="{FDD2A0BE-C134-41F0-8567-137A5EF00766}" srcOrd="0" destOrd="0" presId="urn:microsoft.com/office/officeart/2005/8/layout/vList2"/>
    <dgm:cxn modelId="{609FD4B3-E197-47BE-BFB3-C61E0D80901C}" type="presOf" srcId="{BDC2E6ED-F615-47DD-8212-98715EEC89D3}" destId="{40284B21-BB22-42D3-BABB-A6EBED24A443}" srcOrd="0" destOrd="0" presId="urn:microsoft.com/office/officeart/2005/8/layout/vList2"/>
    <dgm:cxn modelId="{744B825B-DA9A-4828-A259-01ECD8AC6387}" type="presParOf" srcId="{FDD2A0BE-C134-41F0-8567-137A5EF00766}" destId="{40284B21-BB22-42D3-BABB-A6EBED24A4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AEF30F-9E89-4426-97D5-CD16138D3DD1}" type="doc">
      <dgm:prSet loTypeId="urn:microsoft.com/office/officeart/2005/8/layout/venn1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975A0CD9-EF65-4094-9BDA-F8D637D7F0B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Главный - Пасха</a:t>
          </a:r>
          <a:endParaRPr lang="ru-RU" dirty="0"/>
        </a:p>
      </dgm:t>
    </dgm:pt>
    <dgm:pt modelId="{B77A03DB-B3AD-4C68-9768-073C0C0F6DF3}" type="parTrans" cxnId="{01E93818-3F30-4042-B752-F31DDEE343B5}">
      <dgm:prSet/>
      <dgm:spPr/>
      <dgm:t>
        <a:bodyPr/>
        <a:lstStyle/>
        <a:p>
          <a:endParaRPr lang="ru-RU"/>
        </a:p>
      </dgm:t>
    </dgm:pt>
    <dgm:pt modelId="{193C11EB-50E2-4CB4-B6D3-154985232C17}" type="sibTrans" cxnId="{01E93818-3F30-4042-B752-F31DDEE343B5}">
      <dgm:prSet/>
      <dgm:spPr/>
      <dgm:t>
        <a:bodyPr/>
        <a:lstStyle/>
        <a:p>
          <a:endParaRPr lang="ru-RU"/>
        </a:p>
      </dgm:t>
    </dgm:pt>
    <dgm:pt modelId="{0C65EDA0-9A79-43E7-BD4E-E823F1189874}" type="pres">
      <dgm:prSet presAssocID="{6DAEF30F-9E89-4426-97D5-CD16138D3DD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02F2D3-D747-45C5-8904-2FD42B1357F2}" type="pres">
      <dgm:prSet presAssocID="{975A0CD9-EF65-4094-9BDA-F8D637D7F0B8}" presName="circ1TxSh" presStyleLbl="vennNode1" presStyleIdx="0" presStyleCnt="1" custScaleX="200063" custLinFactNeighborX="10193" custLinFactNeighborY="5000"/>
      <dgm:spPr/>
      <dgm:t>
        <a:bodyPr/>
        <a:lstStyle/>
        <a:p>
          <a:endParaRPr lang="ru-RU"/>
        </a:p>
      </dgm:t>
    </dgm:pt>
  </dgm:ptLst>
  <dgm:cxnLst>
    <dgm:cxn modelId="{01E93818-3F30-4042-B752-F31DDEE343B5}" srcId="{6DAEF30F-9E89-4426-97D5-CD16138D3DD1}" destId="{975A0CD9-EF65-4094-9BDA-F8D637D7F0B8}" srcOrd="0" destOrd="0" parTransId="{B77A03DB-B3AD-4C68-9768-073C0C0F6DF3}" sibTransId="{193C11EB-50E2-4CB4-B6D3-154985232C17}"/>
    <dgm:cxn modelId="{6610F007-AF77-4B37-9F64-D813EE231842}" type="presOf" srcId="{975A0CD9-EF65-4094-9BDA-F8D637D7F0B8}" destId="{9A02F2D3-D747-45C5-8904-2FD42B1357F2}" srcOrd="0" destOrd="0" presId="urn:microsoft.com/office/officeart/2005/8/layout/venn1"/>
    <dgm:cxn modelId="{7D7FED47-6112-4608-B5D4-C86890CC4E36}" type="presOf" srcId="{6DAEF30F-9E89-4426-97D5-CD16138D3DD1}" destId="{0C65EDA0-9A79-43E7-BD4E-E823F1189874}" srcOrd="0" destOrd="0" presId="urn:microsoft.com/office/officeart/2005/8/layout/venn1"/>
    <dgm:cxn modelId="{9378BA97-F946-47D3-A258-13CE103D9A24}" type="presParOf" srcId="{0C65EDA0-9A79-43E7-BD4E-E823F1189874}" destId="{9A02F2D3-D747-45C5-8904-2FD42B1357F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8B6E57-BEF8-4B44-BFF8-4A6F6CD76DE3}" type="doc">
      <dgm:prSet loTypeId="urn:microsoft.com/office/officeart/2005/8/layout/venn1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E7FA3283-EC4E-4BE6-9A65-402865A2447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Дни памяти Святых; Чудотворных икон</a:t>
          </a:r>
          <a:endParaRPr lang="ru-RU" dirty="0"/>
        </a:p>
      </dgm:t>
    </dgm:pt>
    <dgm:pt modelId="{3BF31CAF-B887-4E4D-B0FA-4383E5BE9D35}" type="parTrans" cxnId="{DE312A54-3924-4B1B-A1F3-7B3355B22A4C}">
      <dgm:prSet/>
      <dgm:spPr/>
      <dgm:t>
        <a:bodyPr/>
        <a:lstStyle/>
        <a:p>
          <a:endParaRPr lang="ru-RU"/>
        </a:p>
      </dgm:t>
    </dgm:pt>
    <dgm:pt modelId="{FF7F9351-E513-4C9B-85F4-BF646BD5B530}" type="sibTrans" cxnId="{DE312A54-3924-4B1B-A1F3-7B3355B22A4C}">
      <dgm:prSet/>
      <dgm:spPr/>
      <dgm:t>
        <a:bodyPr/>
        <a:lstStyle/>
        <a:p>
          <a:endParaRPr lang="ru-RU"/>
        </a:p>
      </dgm:t>
    </dgm:pt>
    <dgm:pt modelId="{40923520-6478-49E4-A814-E7A90F919648}" type="pres">
      <dgm:prSet presAssocID="{FD8B6E57-BEF8-4B44-BFF8-4A6F6CD76DE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D3B33D-C310-432B-90B3-EFF501AA7E79}" type="pres">
      <dgm:prSet presAssocID="{E7FA3283-EC4E-4BE6-9A65-402865A2447A}" presName="circ1TxSh" presStyleLbl="vennNode1" presStyleIdx="0" presStyleCnt="1" custScaleX="229412" custLinFactNeighborX="0" custLinFactNeighborY="-5656"/>
      <dgm:spPr/>
      <dgm:t>
        <a:bodyPr/>
        <a:lstStyle/>
        <a:p>
          <a:endParaRPr lang="ru-RU"/>
        </a:p>
      </dgm:t>
    </dgm:pt>
  </dgm:ptLst>
  <dgm:cxnLst>
    <dgm:cxn modelId="{9F46F5E4-3FCC-435F-8B64-B6129CB2A7C8}" type="presOf" srcId="{E7FA3283-EC4E-4BE6-9A65-402865A2447A}" destId="{76D3B33D-C310-432B-90B3-EFF501AA7E79}" srcOrd="0" destOrd="0" presId="urn:microsoft.com/office/officeart/2005/8/layout/venn1"/>
    <dgm:cxn modelId="{DE312A54-3924-4B1B-A1F3-7B3355B22A4C}" srcId="{FD8B6E57-BEF8-4B44-BFF8-4A6F6CD76DE3}" destId="{E7FA3283-EC4E-4BE6-9A65-402865A2447A}" srcOrd="0" destOrd="0" parTransId="{3BF31CAF-B887-4E4D-B0FA-4383E5BE9D35}" sibTransId="{FF7F9351-E513-4C9B-85F4-BF646BD5B530}"/>
    <dgm:cxn modelId="{540E4B6F-293E-4696-BA4C-7C273C07E3C2}" type="presOf" srcId="{FD8B6E57-BEF8-4B44-BFF8-4A6F6CD76DE3}" destId="{40923520-6478-49E4-A814-E7A90F919648}" srcOrd="0" destOrd="0" presId="urn:microsoft.com/office/officeart/2005/8/layout/venn1"/>
    <dgm:cxn modelId="{FF0C49F5-5060-4D6D-83D5-1634C65B42D2}" type="presParOf" srcId="{40923520-6478-49E4-A814-E7A90F919648}" destId="{76D3B33D-C310-432B-90B3-EFF501AA7E7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2F0688-AEDC-425B-A28B-5E52F01A1468}" type="doc">
      <dgm:prSet loTypeId="urn:microsoft.com/office/officeart/2005/8/layout/venn1" loCatId="relationship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F27230A2-1E42-4ACC-BB21-D8F6ECC2F98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Великие</a:t>
          </a:r>
          <a:endParaRPr lang="ru-RU" dirty="0"/>
        </a:p>
      </dgm:t>
    </dgm:pt>
    <dgm:pt modelId="{C4130013-4D46-4B34-A8A7-27F10F41ED7A}" type="parTrans" cxnId="{65887E38-0A75-4227-B511-C2E0F38B8EAD}">
      <dgm:prSet/>
      <dgm:spPr/>
      <dgm:t>
        <a:bodyPr/>
        <a:lstStyle/>
        <a:p>
          <a:endParaRPr lang="ru-RU"/>
        </a:p>
      </dgm:t>
    </dgm:pt>
    <dgm:pt modelId="{06F9FDD8-2D5D-422D-8C4D-735C04D6003C}" type="sibTrans" cxnId="{65887E38-0A75-4227-B511-C2E0F38B8EAD}">
      <dgm:prSet/>
      <dgm:spPr/>
      <dgm:t>
        <a:bodyPr/>
        <a:lstStyle/>
        <a:p>
          <a:endParaRPr lang="ru-RU"/>
        </a:p>
      </dgm:t>
    </dgm:pt>
    <dgm:pt modelId="{9290CFAE-300A-4764-9C95-4BA5BD3E6122}" type="pres">
      <dgm:prSet presAssocID="{5C2F0688-AEDC-425B-A28B-5E52F01A146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6FAB40-987E-4A59-93A6-B95128505C76}" type="pres">
      <dgm:prSet presAssocID="{F27230A2-1E42-4ACC-BB21-D8F6ECC2F981}" presName="circ1TxSh" presStyleLbl="vennNode1" presStyleIdx="0" presStyleCnt="1" custScaleX="192593" custLinFactNeighborX="-26605" custLinFactNeighborY="-6047"/>
      <dgm:spPr/>
      <dgm:t>
        <a:bodyPr/>
        <a:lstStyle/>
        <a:p>
          <a:endParaRPr lang="ru-RU"/>
        </a:p>
      </dgm:t>
    </dgm:pt>
  </dgm:ptLst>
  <dgm:cxnLst>
    <dgm:cxn modelId="{36115308-085D-49B4-9D06-03AC74D3FA9E}" type="presOf" srcId="{5C2F0688-AEDC-425B-A28B-5E52F01A1468}" destId="{9290CFAE-300A-4764-9C95-4BA5BD3E6122}" srcOrd="0" destOrd="0" presId="urn:microsoft.com/office/officeart/2005/8/layout/venn1"/>
    <dgm:cxn modelId="{65887E38-0A75-4227-B511-C2E0F38B8EAD}" srcId="{5C2F0688-AEDC-425B-A28B-5E52F01A1468}" destId="{F27230A2-1E42-4ACC-BB21-D8F6ECC2F981}" srcOrd="0" destOrd="0" parTransId="{C4130013-4D46-4B34-A8A7-27F10F41ED7A}" sibTransId="{06F9FDD8-2D5D-422D-8C4D-735C04D6003C}"/>
    <dgm:cxn modelId="{D74B4030-C37D-4352-A3B2-17ADE2538145}" type="presOf" srcId="{F27230A2-1E42-4ACC-BB21-D8F6ECC2F981}" destId="{4E6FAB40-987E-4A59-93A6-B95128505C76}" srcOrd="0" destOrd="0" presId="urn:microsoft.com/office/officeart/2005/8/layout/venn1"/>
    <dgm:cxn modelId="{59E4E01E-E842-43C0-8C63-331215D59938}" type="presParOf" srcId="{9290CFAE-300A-4764-9C95-4BA5BD3E6122}" destId="{4E6FAB40-987E-4A59-93A6-B95128505C7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1B2D8F-9C68-4CC9-AFEA-F78188A8C900}" type="doc">
      <dgm:prSet loTypeId="urn:microsoft.com/office/officeart/2005/8/layout/venn1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A96F418E-CC69-4F3E-ACE4-C4414645BE4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Непереходящие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DF3B13A-1D70-48B4-AC2B-78DD3DF0B262}" type="parTrans" cxnId="{84B7E3E2-FF6D-4517-B2B7-EE52E205C0E7}">
      <dgm:prSet/>
      <dgm:spPr/>
      <dgm:t>
        <a:bodyPr/>
        <a:lstStyle/>
        <a:p>
          <a:endParaRPr lang="ru-RU"/>
        </a:p>
      </dgm:t>
    </dgm:pt>
    <dgm:pt modelId="{73369CAF-9983-4E31-9AF3-6FEAD7B63CAB}" type="sibTrans" cxnId="{84B7E3E2-FF6D-4517-B2B7-EE52E205C0E7}">
      <dgm:prSet/>
      <dgm:spPr/>
      <dgm:t>
        <a:bodyPr/>
        <a:lstStyle/>
        <a:p>
          <a:endParaRPr lang="ru-RU"/>
        </a:p>
      </dgm:t>
    </dgm:pt>
    <dgm:pt modelId="{0D899448-51C0-46E1-B974-E4B336012F92}" type="pres">
      <dgm:prSet presAssocID="{511B2D8F-9C68-4CC9-AFEA-F78188A8C90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F235B3-9586-4642-9FA4-781194343FF4}" type="pres">
      <dgm:prSet presAssocID="{A96F418E-CC69-4F3E-ACE4-C4414645BE49}" presName="circ1TxSh" presStyleLbl="vennNode1" presStyleIdx="0" presStyleCnt="1" custScaleX="321484" custLinFactNeighborX="-34328"/>
      <dgm:spPr/>
      <dgm:t>
        <a:bodyPr/>
        <a:lstStyle/>
        <a:p>
          <a:endParaRPr lang="ru-RU"/>
        </a:p>
      </dgm:t>
    </dgm:pt>
  </dgm:ptLst>
  <dgm:cxnLst>
    <dgm:cxn modelId="{84B7E3E2-FF6D-4517-B2B7-EE52E205C0E7}" srcId="{511B2D8F-9C68-4CC9-AFEA-F78188A8C900}" destId="{A96F418E-CC69-4F3E-ACE4-C4414645BE49}" srcOrd="0" destOrd="0" parTransId="{EDF3B13A-1D70-48B4-AC2B-78DD3DF0B262}" sibTransId="{73369CAF-9983-4E31-9AF3-6FEAD7B63CAB}"/>
    <dgm:cxn modelId="{7129D3A1-8407-4EA9-BECD-185B542BB93B}" type="presOf" srcId="{511B2D8F-9C68-4CC9-AFEA-F78188A8C900}" destId="{0D899448-51C0-46E1-B974-E4B336012F92}" srcOrd="0" destOrd="0" presId="urn:microsoft.com/office/officeart/2005/8/layout/venn1"/>
    <dgm:cxn modelId="{3D88F5B8-F0AE-4948-BA7A-B072F590503F}" type="presOf" srcId="{A96F418E-CC69-4F3E-ACE4-C4414645BE49}" destId="{A2F235B3-9586-4642-9FA4-781194343FF4}" srcOrd="0" destOrd="0" presId="urn:microsoft.com/office/officeart/2005/8/layout/venn1"/>
    <dgm:cxn modelId="{464C5713-D3A9-4D8A-A673-34DCFF8D9E81}" type="presParOf" srcId="{0D899448-51C0-46E1-B974-E4B336012F92}" destId="{A2F235B3-9586-4642-9FA4-781194343FF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7227CC-0CB2-41B4-B5BF-FAA89BE90FB8}" type="doc">
      <dgm:prSet loTypeId="urn:microsoft.com/office/officeart/2005/8/layout/venn1" loCatId="relationship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0443D1DB-6ABC-4CE4-97F9-0096D6E49CD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Переходящие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1E1211-A4C2-489A-83C6-DC4DFFD06BFE}" type="parTrans" cxnId="{C1F7342C-F9AD-41F9-8BCD-5E38B7FF158A}">
      <dgm:prSet/>
      <dgm:spPr/>
      <dgm:t>
        <a:bodyPr/>
        <a:lstStyle/>
        <a:p>
          <a:endParaRPr lang="ru-RU"/>
        </a:p>
      </dgm:t>
    </dgm:pt>
    <dgm:pt modelId="{10578B94-201A-462C-BD7A-A04412D84211}" type="sibTrans" cxnId="{C1F7342C-F9AD-41F9-8BCD-5E38B7FF158A}">
      <dgm:prSet/>
      <dgm:spPr/>
      <dgm:t>
        <a:bodyPr/>
        <a:lstStyle/>
        <a:p>
          <a:endParaRPr lang="ru-RU"/>
        </a:p>
      </dgm:t>
    </dgm:pt>
    <dgm:pt modelId="{F55B3F15-78A8-454E-9E06-1075BB38FDED}" type="pres">
      <dgm:prSet presAssocID="{877227CC-0CB2-41B4-B5BF-FAA89BE90FB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96385-BFC0-496E-85A1-8BAD9A177D95}" type="pres">
      <dgm:prSet presAssocID="{0443D1DB-6ABC-4CE4-97F9-0096D6E49CD0}" presName="circ1TxSh" presStyleLbl="vennNode1" presStyleIdx="0" presStyleCnt="1" custScaleX="220000" custLinFactNeighborX="5930" custLinFactNeighborY="-7904"/>
      <dgm:spPr/>
      <dgm:t>
        <a:bodyPr/>
        <a:lstStyle/>
        <a:p>
          <a:endParaRPr lang="ru-RU"/>
        </a:p>
      </dgm:t>
    </dgm:pt>
  </dgm:ptLst>
  <dgm:cxnLst>
    <dgm:cxn modelId="{C1F7342C-F9AD-41F9-8BCD-5E38B7FF158A}" srcId="{877227CC-0CB2-41B4-B5BF-FAA89BE90FB8}" destId="{0443D1DB-6ABC-4CE4-97F9-0096D6E49CD0}" srcOrd="0" destOrd="0" parTransId="{1D1E1211-A4C2-489A-83C6-DC4DFFD06BFE}" sibTransId="{10578B94-201A-462C-BD7A-A04412D84211}"/>
    <dgm:cxn modelId="{185119A3-CC13-4575-9540-9C5BC1347566}" type="presOf" srcId="{877227CC-0CB2-41B4-B5BF-FAA89BE90FB8}" destId="{F55B3F15-78A8-454E-9E06-1075BB38FDED}" srcOrd="0" destOrd="0" presId="urn:microsoft.com/office/officeart/2005/8/layout/venn1"/>
    <dgm:cxn modelId="{3C6C8201-7A76-426D-8E78-0F4C870A5272}" type="presOf" srcId="{0443D1DB-6ABC-4CE4-97F9-0096D6E49CD0}" destId="{63C96385-BFC0-496E-85A1-8BAD9A177D95}" srcOrd="0" destOrd="0" presId="urn:microsoft.com/office/officeart/2005/8/layout/venn1"/>
    <dgm:cxn modelId="{1458A7A9-0AD7-417C-8CBB-B28A00C835F3}" type="presParOf" srcId="{F55B3F15-78A8-454E-9E06-1075BB38FDED}" destId="{63C96385-BFC0-496E-85A1-8BAD9A177D9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84B21-BB22-42D3-BABB-A6EBED24A443}">
      <dsp:nvSpPr>
        <dsp:cNvPr id="0" name=""/>
        <dsp:cNvSpPr/>
      </dsp:nvSpPr>
      <dsp:spPr>
        <a:xfrm>
          <a:off x="0" y="530"/>
          <a:ext cx="5616624" cy="719549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Православные праздники</a:t>
          </a:r>
          <a:endParaRPr lang="ru-RU" sz="3000" b="1" kern="1200" dirty="0"/>
        </a:p>
      </dsp:txBody>
      <dsp:txXfrm>
        <a:off x="35125" y="35655"/>
        <a:ext cx="5546374" cy="649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2F2D3-D747-45C5-8904-2FD42B1357F2}">
      <dsp:nvSpPr>
        <dsp:cNvPr id="0" name=""/>
        <dsp:cNvSpPr/>
      </dsp:nvSpPr>
      <dsp:spPr>
        <a:xfrm>
          <a:off x="215114" y="0"/>
          <a:ext cx="2881229" cy="1440160"/>
        </a:xfrm>
        <a:prstGeom prst="ellipse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Главный - Пасха</a:t>
          </a:r>
          <a:endParaRPr lang="ru-RU" sz="3600" kern="1200" dirty="0"/>
        </a:p>
      </dsp:txBody>
      <dsp:txXfrm>
        <a:off x="637060" y="210907"/>
        <a:ext cx="2037337" cy="1018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3B33D-C310-432B-90B3-EFF501AA7E79}">
      <dsp:nvSpPr>
        <dsp:cNvPr id="0" name=""/>
        <dsp:cNvSpPr/>
      </dsp:nvSpPr>
      <dsp:spPr>
        <a:xfrm>
          <a:off x="-412988" y="0"/>
          <a:ext cx="3634289" cy="1584175"/>
        </a:xfrm>
        <a:prstGeom prst="ellipse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Дни памяти Святых; Чудотворных икон</a:t>
          </a:r>
          <a:endParaRPr lang="ru-RU" sz="2500" kern="1200" dirty="0"/>
        </a:p>
      </dsp:txBody>
      <dsp:txXfrm>
        <a:off x="119241" y="231997"/>
        <a:ext cx="2569831" cy="1120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FAB40-987E-4A59-93A6-B95128505C76}">
      <dsp:nvSpPr>
        <dsp:cNvPr id="0" name=""/>
        <dsp:cNvSpPr/>
      </dsp:nvSpPr>
      <dsp:spPr>
        <a:xfrm>
          <a:off x="-96013" y="0"/>
          <a:ext cx="2496282" cy="1296144"/>
        </a:xfrm>
        <a:prstGeom prst="ellipse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Великие</a:t>
          </a:r>
          <a:endParaRPr lang="ru-RU" sz="3700" kern="1200" dirty="0"/>
        </a:p>
      </dsp:txBody>
      <dsp:txXfrm>
        <a:off x="269559" y="189816"/>
        <a:ext cx="1765138" cy="9165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235B3-9586-4642-9FA4-781194343FF4}">
      <dsp:nvSpPr>
        <dsp:cNvPr id="0" name=""/>
        <dsp:cNvSpPr/>
      </dsp:nvSpPr>
      <dsp:spPr>
        <a:xfrm>
          <a:off x="0" y="0"/>
          <a:ext cx="3384377" cy="1052736"/>
        </a:xfrm>
        <a:prstGeom prst="ellipse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Непереходящие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5631" y="154170"/>
        <a:ext cx="2393115" cy="744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96385-BFC0-496E-85A1-8BAD9A177D95}">
      <dsp:nvSpPr>
        <dsp:cNvPr id="0" name=""/>
        <dsp:cNvSpPr/>
      </dsp:nvSpPr>
      <dsp:spPr>
        <a:xfrm>
          <a:off x="0" y="0"/>
          <a:ext cx="2376264" cy="1080120"/>
        </a:xfrm>
        <a:prstGeom prst="ellipse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Переходящие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996" y="158180"/>
        <a:ext cx="1680272" cy="76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1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5"/>
            <a:ext cx="7406641" cy="1752600"/>
          </a:xfrm>
        </p:spPr>
        <p:txBody>
          <a:bodyPr tIns="0"/>
          <a:lstStyle>
            <a:lvl1pPr marL="26180" indent="0" algn="l">
              <a:buNone/>
              <a:defRPr sz="24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36344" indent="0" algn="ctr">
              <a:buNone/>
            </a:lvl2pPr>
            <a:lvl3pPr marL="872687" indent="0" algn="ctr">
              <a:buNone/>
            </a:lvl3pPr>
            <a:lvl4pPr marL="1309030" indent="0" algn="ctr">
              <a:buNone/>
            </a:lvl4pPr>
            <a:lvl5pPr marL="1745373" indent="0" algn="ctr">
              <a:buNone/>
            </a:lvl5pPr>
            <a:lvl6pPr marL="2181717" indent="0" algn="ctr">
              <a:buNone/>
            </a:lvl6pPr>
            <a:lvl7pPr marL="2618061" indent="0" algn="ctr">
              <a:buNone/>
            </a:lvl7pPr>
            <a:lvl8pPr marL="3054403" indent="0" algn="ctr">
              <a:buNone/>
            </a:lvl8pPr>
            <a:lvl9pPr marL="3490747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87763B-B7EF-49D1-AF4B-827F401D1D15}" type="datetimeFigureOut">
              <a:rPr lang="ru-RU" smtClean="0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7028C1-F9B8-4195-B990-6865E7DD2F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1" cy="210311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7269" tIns="43634" rIns="87269" bIns="4363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7269" tIns="43634" rIns="87269" bIns="4363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62DBAF-BF0C-4C9E-854F-40EA23C2E017}" type="datetimeFigureOut">
              <a:rPr lang="ru-RU" smtClean="0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1BD156-7CE6-4E8F-ACDB-5F7DDBC358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1" y="274641"/>
            <a:ext cx="1828800" cy="5851526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1" y="274641"/>
            <a:ext cx="5562600" cy="585152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2AAD15-5FE7-4CD9-AAEB-D9FA01D11B84}" type="datetimeFigureOut">
              <a:rPr lang="ru-RU" smtClean="0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94EC3E-2337-4BE8-A0AA-558ADC9900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99C78-2B3F-4BE9-ACDE-7BB5068B4056}" type="datetimeFigureOut">
              <a:rPr lang="ru-RU" smtClean="0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A3619F-43EE-42CE-900A-66B181BB65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3"/>
            <a:ext cx="685800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69" tIns="43634" rIns="87269" bIns="4363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3" y="2600325"/>
            <a:ext cx="6400800" cy="2286000"/>
          </a:xfrm>
        </p:spPr>
        <p:txBody>
          <a:bodyPr anchor="t"/>
          <a:lstStyle>
            <a:lvl1pPr algn="l">
              <a:lnSpc>
                <a:spcPts val="4294"/>
              </a:lnSpc>
              <a:buNone/>
              <a:defRPr sz="38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3" y="1066800"/>
            <a:ext cx="6400800" cy="1509712"/>
          </a:xfrm>
        </p:spPr>
        <p:txBody>
          <a:bodyPr anchor="b"/>
          <a:lstStyle>
            <a:lvl1pPr marL="17454" indent="0">
              <a:lnSpc>
                <a:spcPts val="2195"/>
              </a:lnSpc>
              <a:spcBef>
                <a:spcPts val="0"/>
              </a:spcBef>
              <a:buNone/>
              <a:defRPr sz="1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1B7657-54FF-4171-872A-6F79116F7767}" type="datetimeFigureOut">
              <a:rPr lang="ru-RU" smtClean="0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46CAE0-BB6B-4015-A003-AB6B831920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69" tIns="43634" rIns="87269" bIns="4363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7"/>
            <a:ext cx="210311" cy="210311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7269" tIns="43634" rIns="87269" bIns="4363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7269" tIns="43634" rIns="87269" bIns="4363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9" y="274319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9" y="1524000"/>
            <a:ext cx="3657600" cy="466344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9" y="1524000"/>
            <a:ext cx="3657600" cy="466344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105172-F081-400E-AB04-75D743C2694D}" type="datetimeFigureOut">
              <a:rPr lang="ru-RU" smtClean="0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717612-6E97-4BC8-9FF6-8040A818F2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5160336"/>
            <a:ext cx="8229600" cy="1143000"/>
          </a:xfrm>
        </p:spPr>
        <p:txBody>
          <a:bodyPr anchor="ctr"/>
          <a:lstStyle>
            <a:lvl1pPr algn="ctr">
              <a:defRPr sz="43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328278"/>
            <a:ext cx="4023360" cy="640081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1088" indent="0" algn="l">
              <a:lnSpc>
                <a:spcPct val="100000"/>
              </a:lnSpc>
              <a:spcBef>
                <a:spcPts val="96"/>
              </a:spcBef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1" y="328278"/>
            <a:ext cx="4023360" cy="640081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1088" indent="0" algn="l">
              <a:lnSpc>
                <a:spcPct val="100000"/>
              </a:lnSpc>
              <a:spcBef>
                <a:spcPts val="96"/>
              </a:spcBef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75256" indent="-261806">
              <a:lnSpc>
                <a:spcPct val="100000"/>
              </a:lnSpc>
              <a:spcBef>
                <a:spcPts val="668"/>
              </a:spcBef>
              <a:defRPr sz="2300"/>
            </a:lvl1pPr>
            <a:lvl2pPr>
              <a:lnSpc>
                <a:spcPct val="100000"/>
              </a:lnSpc>
              <a:spcBef>
                <a:spcPts val="668"/>
              </a:spcBef>
              <a:defRPr sz="1900"/>
            </a:lvl2pPr>
            <a:lvl3pPr>
              <a:lnSpc>
                <a:spcPct val="100000"/>
              </a:lnSpc>
              <a:spcBef>
                <a:spcPts val="668"/>
              </a:spcBef>
              <a:defRPr sz="1700"/>
            </a:lvl3pPr>
            <a:lvl4pPr>
              <a:lnSpc>
                <a:spcPct val="100000"/>
              </a:lnSpc>
              <a:spcBef>
                <a:spcPts val="668"/>
              </a:spcBef>
              <a:defRPr sz="1500"/>
            </a:lvl4pPr>
            <a:lvl5pPr>
              <a:lnSpc>
                <a:spcPct val="100000"/>
              </a:lnSpc>
              <a:spcBef>
                <a:spcPts val="668"/>
              </a:spcBef>
              <a:defRPr sz="1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1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75256" indent="-261806">
              <a:lnSpc>
                <a:spcPct val="100000"/>
              </a:lnSpc>
              <a:spcBef>
                <a:spcPts val="668"/>
              </a:spcBef>
              <a:defRPr sz="2300"/>
            </a:lvl1pPr>
            <a:lvl2pPr>
              <a:lnSpc>
                <a:spcPct val="100000"/>
              </a:lnSpc>
              <a:spcBef>
                <a:spcPts val="668"/>
              </a:spcBef>
              <a:defRPr sz="1900"/>
            </a:lvl2pPr>
            <a:lvl3pPr>
              <a:lnSpc>
                <a:spcPct val="100000"/>
              </a:lnSpc>
              <a:spcBef>
                <a:spcPts val="668"/>
              </a:spcBef>
              <a:defRPr sz="1700"/>
            </a:lvl3pPr>
            <a:lvl4pPr>
              <a:lnSpc>
                <a:spcPct val="100000"/>
              </a:lnSpc>
              <a:spcBef>
                <a:spcPts val="668"/>
              </a:spcBef>
              <a:defRPr sz="1500"/>
            </a:lvl4pPr>
            <a:lvl5pPr>
              <a:lnSpc>
                <a:spcPct val="100000"/>
              </a:lnSpc>
              <a:spcBef>
                <a:spcPts val="668"/>
              </a:spcBef>
              <a:defRPr sz="1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99F93D-3975-4F75-9930-4066514A479C}" type="datetimeFigureOut">
              <a:rPr lang="ru-RU" smtClean="0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025183-6CE9-4B23-940E-A6DE03382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9" y="274319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EC7B67-456A-4401-89F6-6F4633BCD7E3}" type="datetimeFigureOut">
              <a:rPr lang="ru-RU" smtClean="0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3778B6-BC32-40AF-A6B7-B08BF1251B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1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69" tIns="43634" rIns="87269" bIns="4363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044B98-3DBA-41E5-A40F-543240A71C73}" type="datetimeFigureOut">
              <a:rPr lang="ru-RU" smtClean="0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CE2265-3215-4118-BD15-128D0DE455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5" y="-53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69" tIns="43634" rIns="87269" bIns="4363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16778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1909"/>
              </a:lnSpc>
              <a:buNone/>
              <a:defRPr sz="20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199" y="1406965"/>
            <a:ext cx="3810000" cy="698499"/>
          </a:xfrm>
        </p:spPr>
        <p:txBody>
          <a:bodyPr/>
          <a:lstStyle>
            <a:lvl1pPr marL="43634" indent="0">
              <a:lnSpc>
                <a:spcPct val="100000"/>
              </a:lnSpc>
              <a:spcBef>
                <a:spcPts val="0"/>
              </a:spcBef>
              <a:buNone/>
              <a:defRPr sz="1300"/>
            </a:lvl1pPr>
            <a:lvl2pPr>
              <a:buNone/>
              <a:defRPr sz="11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1" y="2133602"/>
            <a:ext cx="8153400" cy="39925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023CE8-BD44-4AFE-882F-B7B11400EB09}" type="datetimeFigureOut">
              <a:rPr lang="ru-RU" smtClean="0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4AEC8D-2DCC-4322-9C7E-9C18A56B1F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7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0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D52C6E-F811-4A1A-9652-8C22BBC1FD6A}" type="datetimeFigureOut">
              <a:rPr lang="ru-RU" smtClean="0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237410-FE5A-4228-9A08-379C6D176F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1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87269" tIns="261806" rIns="87269" bIns="43634" rtlCol="0" anchor="t">
            <a:normAutofit/>
          </a:bodyPr>
          <a:lstStyle>
            <a:extLst/>
          </a:lstStyle>
          <a:p>
            <a:pPr marL="0" indent="-270533" algn="l" rtl="0" eaLnBrk="1" latinLnBrk="0" hangingPunct="1">
              <a:lnSpc>
                <a:spcPts val="2863"/>
              </a:lnSpc>
              <a:spcBef>
                <a:spcPts val="573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87269" tIns="261806" anchor="t"/>
          <a:lstStyle>
            <a:lvl1pPr marL="0" indent="0" algn="l" eaLnBrk="1" latinLnBrk="0" hangingPunct="1">
              <a:buNone/>
              <a:defRPr sz="31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4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69" tIns="43634" rIns="87269" bIns="4363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69" tIns="43634" rIns="87269" bIns="4363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527"/>
              </a:lnSpc>
              <a:spcBef>
                <a:spcPts val="0"/>
              </a:spcBef>
              <a:buNone/>
              <a:defRPr sz="1300">
                <a:solidFill>
                  <a:srgbClr val="777777"/>
                </a:solidFill>
              </a:defRPr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4" y="-815921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69" tIns="43634" rIns="87269" bIns="4363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7" y="21104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69" tIns="43634" rIns="87269" bIns="4363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7"/>
            <a:ext cx="1125718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69" tIns="43634" rIns="87269" bIns="4363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6" y="-53"/>
            <a:ext cx="813112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69" tIns="43634" rIns="87269" bIns="4363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1143000"/>
          </a:xfrm>
          <a:prstGeom prst="rect">
            <a:avLst/>
          </a:prstGeom>
        </p:spPr>
        <p:txBody>
          <a:bodyPr lIns="87269" tIns="43634" rIns="87269" bIns="43634"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9" y="1447801"/>
            <a:ext cx="7498080" cy="4800600"/>
          </a:xfrm>
          <a:prstGeom prst="rect">
            <a:avLst/>
          </a:prstGeom>
        </p:spPr>
        <p:txBody>
          <a:bodyPr lIns="87269" tIns="43634" rIns="87269" bIns="4363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1"/>
            <a:ext cx="2133600" cy="476250"/>
          </a:xfrm>
          <a:prstGeom prst="rect">
            <a:avLst/>
          </a:prstGeom>
        </p:spPr>
        <p:txBody>
          <a:bodyPr lIns="87269" tIns="43634" rIns="87269" bIns="43634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D5149493-481F-431A-ACE3-0F9AB214DB7F}" type="datetimeFigureOut">
              <a:rPr lang="ru-RU" smtClean="0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1" y="6305551"/>
            <a:ext cx="2895600" cy="476250"/>
          </a:xfrm>
          <a:prstGeom prst="rect">
            <a:avLst/>
          </a:prstGeom>
        </p:spPr>
        <p:txBody>
          <a:bodyPr lIns="87269" tIns="43634" rIns="87269" bIns="43634" anchor="b"/>
          <a:lstStyle>
            <a:lvl1pPr eaLnBrk="1" latinLnBrk="0" hangingPunct="1">
              <a:defRPr kumimoji="0" sz="11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7" y="6305551"/>
            <a:ext cx="457201" cy="476250"/>
          </a:xfrm>
          <a:prstGeom prst="rect">
            <a:avLst/>
          </a:prstGeom>
        </p:spPr>
        <p:txBody>
          <a:bodyPr lIns="87269" tIns="43634" rIns="87269" bIns="43634" anchor="b"/>
          <a:lstStyle>
            <a:lvl1pPr algn="ctr" eaLnBrk="1" latinLnBrk="0" hangingPunct="1">
              <a:defRPr kumimoji="0" sz="11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0AD546C-CFBC-42F9-AD95-5FFBB4E4C8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5" y="-53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69" tIns="43634" rIns="87269" bIns="4363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49074" indent="-270533" algn="l" rtl="0" eaLnBrk="1" latinLnBrk="0" hangingPunct="1">
        <a:lnSpc>
          <a:spcPct val="100000"/>
        </a:lnSpc>
        <a:spcBef>
          <a:spcPts val="573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10881" indent="-226899" algn="l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846506" indent="-218171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47225" indent="-165811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39216" indent="-174537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933" indent="-174537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640652" indent="-174537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1832643" indent="-174537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033360" indent="-174537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63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26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453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81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18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544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907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fotki.yandex.ru/get/5906/72835324.12/0_61375_b5bed737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kovdorchanin.ucoz.ru/2408-2011/101160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ravmir.ru/wp-content/uploads/2010/09/11-1535_rogdesnvo-bm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img-fotki.yandex.ru/get/4519/4243123.e/0_8579a_dbfe6a78_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/>
          </p:cNvSpPr>
          <p:nvPr>
            <p:ph idx="1"/>
          </p:nvPr>
        </p:nvSpPr>
        <p:spPr>
          <a:xfrm>
            <a:off x="1259633" y="908721"/>
            <a:ext cx="7416824" cy="5472608"/>
          </a:xfrm>
        </p:spPr>
        <p:txBody>
          <a:bodyPr>
            <a:normAutofit/>
          </a:bodyPr>
          <a:lstStyle/>
          <a:p>
            <a:pPr marL="261806">
              <a:lnSpc>
                <a:spcPct val="90000"/>
              </a:lnSpc>
              <a:buNone/>
              <a:defRPr/>
            </a:pPr>
            <a:r>
              <a:rPr lang="ru-RU" b="1" dirty="0" smtClean="0"/>
              <a:t> Тема: Календарь </a:t>
            </a:r>
            <a:r>
              <a:rPr lang="ru-RU" b="1" dirty="0"/>
              <a:t>и праздники </a:t>
            </a:r>
            <a:r>
              <a:rPr lang="ru-RU" b="1" dirty="0" smtClean="0"/>
              <a:t> православной культуры</a:t>
            </a:r>
            <a:endParaRPr lang="ru-RU" b="1" dirty="0"/>
          </a:p>
          <a:p>
            <a:pPr marL="261806">
              <a:lnSpc>
                <a:spcPct val="90000"/>
              </a:lnSpc>
              <a:defRPr/>
            </a:pPr>
            <a:endParaRPr lang="ru-RU" b="1" dirty="0"/>
          </a:p>
          <a:p>
            <a:pPr marL="261806">
              <a:lnSpc>
                <a:spcPct val="90000"/>
              </a:lnSpc>
              <a:defRPr/>
            </a:pPr>
            <a:endParaRPr lang="ru-RU" sz="2300" b="1" dirty="0"/>
          </a:p>
          <a:p>
            <a:pPr marL="261806">
              <a:lnSpc>
                <a:spcPct val="90000"/>
              </a:lnSpc>
              <a:defRPr/>
            </a:pPr>
            <a:endParaRPr lang="ru-RU" sz="2300" b="1" dirty="0"/>
          </a:p>
          <a:p>
            <a:pPr marL="261806">
              <a:lnSpc>
                <a:spcPct val="90000"/>
              </a:lnSpc>
              <a:buNone/>
              <a:defRPr/>
            </a:pPr>
            <a:endParaRPr lang="ru-RU" sz="2300" b="1" dirty="0"/>
          </a:p>
          <a:p>
            <a:pPr marL="261806">
              <a:lnSpc>
                <a:spcPct val="90000"/>
              </a:lnSpc>
              <a:buNone/>
              <a:defRPr/>
            </a:pPr>
            <a:endParaRPr lang="ru-RU" sz="2300" b="1" dirty="0"/>
          </a:p>
          <a:p>
            <a:pPr marL="261806">
              <a:lnSpc>
                <a:spcPct val="90000"/>
              </a:lnSpc>
              <a:buNone/>
              <a:defRPr/>
            </a:pPr>
            <a:endParaRPr lang="ru-RU" sz="2300" b="1" dirty="0"/>
          </a:p>
          <a:p>
            <a:pPr marL="261806" algn="r">
              <a:lnSpc>
                <a:spcPct val="90000"/>
              </a:lnSpc>
              <a:buNone/>
              <a:defRPr/>
            </a:pPr>
            <a:r>
              <a:rPr lang="ru-RU" sz="2300" b="1" dirty="0"/>
              <a:t>Автор разработки:</a:t>
            </a:r>
            <a:endParaRPr lang="ru-RU" sz="2300" b="1" dirty="0"/>
          </a:p>
          <a:p>
            <a:pPr marL="261806" algn="r">
              <a:lnSpc>
                <a:spcPct val="90000"/>
              </a:lnSpc>
              <a:buNone/>
              <a:defRPr/>
            </a:pPr>
            <a:r>
              <a:rPr lang="ru-RU" sz="2300" b="1" dirty="0"/>
              <a:t>Преподаватель ОПК</a:t>
            </a:r>
            <a:endParaRPr lang="ru-RU" sz="2300" b="1" dirty="0"/>
          </a:p>
          <a:p>
            <a:pPr marL="261806" algn="r">
              <a:lnSpc>
                <a:spcPct val="90000"/>
              </a:lnSpc>
              <a:buNone/>
              <a:defRPr/>
            </a:pPr>
            <a:r>
              <a:rPr lang="ru-RU" sz="2300" b="1" dirty="0"/>
              <a:t>БОУ СОШ №</a:t>
            </a:r>
            <a:r>
              <a:rPr lang="ru-RU" sz="2300" b="1" dirty="0"/>
              <a:t>35</a:t>
            </a:r>
          </a:p>
          <a:p>
            <a:pPr marL="261806" algn="r">
              <a:lnSpc>
                <a:spcPct val="90000"/>
              </a:lnSpc>
              <a:buNone/>
              <a:defRPr/>
            </a:pPr>
            <a:r>
              <a:rPr lang="ru-RU" sz="2300" b="1" dirty="0"/>
              <a:t>МО </a:t>
            </a:r>
            <a:r>
              <a:rPr lang="ru-RU" sz="2300" b="1"/>
              <a:t>Динской район</a:t>
            </a:r>
            <a:endParaRPr lang="ru-RU" sz="2300" b="1" dirty="0"/>
          </a:p>
          <a:p>
            <a:pPr marL="261806" algn="r">
              <a:lnSpc>
                <a:spcPct val="90000"/>
              </a:lnSpc>
              <a:buNone/>
              <a:defRPr/>
            </a:pPr>
            <a:r>
              <a:rPr lang="ru-RU" sz="2300" b="1" dirty="0"/>
              <a:t>Блоха А.В.</a:t>
            </a:r>
          </a:p>
          <a:p>
            <a:pPr marL="261806" algn="r">
              <a:lnSpc>
                <a:spcPct val="90000"/>
              </a:lnSpc>
              <a:defRPr/>
            </a:pPr>
            <a:endParaRPr lang="ru-RU" sz="23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71601" y="0"/>
            <a:ext cx="7956376" cy="10541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>Закрепление изученного материала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15617" y="1268413"/>
            <a:ext cx="7776863" cy="525693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300" b="1" i="1" dirty="0"/>
              <a:t>Назовите дату и наименование праздника</a:t>
            </a:r>
            <a:endParaRPr lang="ru-RU" sz="2300" dirty="0"/>
          </a:p>
          <a:p>
            <a:pPr eaLnBrk="1" hangingPunct="1">
              <a:defRPr/>
            </a:pPr>
            <a:r>
              <a:rPr lang="ru-RU" sz="2300" dirty="0"/>
              <a:t>В этот день в небольшом городке Вифлееме произошло небывалое событие — родился в мир </a:t>
            </a:r>
            <a:r>
              <a:rPr lang="ru-RU" sz="2300" dirty="0" err="1"/>
              <a:t>Богомладенец</a:t>
            </a:r>
            <a:r>
              <a:rPr lang="ru-RU" sz="2300" dirty="0"/>
              <a:t>, Сын Божий.</a:t>
            </a:r>
          </a:p>
          <a:p>
            <a:pPr eaLnBrk="1" hangingPunct="1">
              <a:defRPr/>
            </a:pPr>
            <a:r>
              <a:rPr lang="ru-RU" sz="2300" dirty="0"/>
              <a:t>Название праздника передает главный смысл его: возвещение Деве Марии благой вести о зачатии и о рождении Ею </a:t>
            </a:r>
            <a:r>
              <a:rPr lang="ru-RU" sz="2300" dirty="0" err="1"/>
              <a:t>Богомладенца</a:t>
            </a:r>
            <a:r>
              <a:rPr lang="ru-RU" sz="2300" dirty="0"/>
              <a:t> Христа.</a:t>
            </a:r>
          </a:p>
          <a:p>
            <a:pPr eaLnBrk="1" hangingPunct="1">
              <a:defRPr/>
            </a:pPr>
            <a:r>
              <a:rPr lang="ru-RU" sz="2300" dirty="0"/>
              <a:t>Событие Воскресения Христова .</a:t>
            </a:r>
          </a:p>
          <a:p>
            <a:pPr eaLnBrk="1" hangingPunct="1">
              <a:defRPr/>
            </a:pPr>
            <a:r>
              <a:rPr lang="ru-RU" sz="2300" dirty="0"/>
              <a:t>Христианский праздник, отмечаемый в 40-й день по Пасхе.</a:t>
            </a:r>
          </a:p>
          <a:p>
            <a:pPr eaLnBrk="1" hangingPunct="1">
              <a:defRPr/>
            </a:pPr>
            <a:r>
              <a:rPr lang="ru-RU" sz="2300" dirty="0"/>
              <a:t>Пятидесятница.</a:t>
            </a:r>
          </a:p>
          <a:p>
            <a:pPr eaLnBrk="1" hangingPunct="1">
              <a:defRPr/>
            </a:pPr>
            <a:r>
              <a:rPr lang="ru-RU" sz="2300" dirty="0"/>
              <a:t>Яблочный спас.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179388" y="260351"/>
            <a:ext cx="8424862" cy="5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9" tIns="43634" rIns="87269" bIns="43634">
            <a:spAutoFit/>
          </a:bodyPr>
          <a:lstStyle/>
          <a:p>
            <a:pPr algn="ctr" eaLnBrk="0" hangingPunct="0"/>
            <a:r>
              <a:rPr lang="ru-RU" dirty="0"/>
              <a:t>	</a:t>
            </a:r>
            <a:r>
              <a:rPr lang="ru-RU" sz="3100" b="1" dirty="0"/>
              <a:t>Закрепление изучаемого материала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15617" y="1052736"/>
            <a:ext cx="7498080" cy="5472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Заполнить таблицу. </a:t>
            </a:r>
          </a:p>
          <a:p>
            <a:pPr algn="ctr">
              <a:buNone/>
            </a:pPr>
            <a:r>
              <a:rPr lang="ru-RU" dirty="0" smtClean="0"/>
              <a:t>Православные праздники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Список праздников: Крещение, Покрова Пресвятой Богородицы, Рождество, Пасха, Троица, Преображение, Вознесение, Благовещение, Рождество Пресвятой Богородицы, Успение, Воздвижение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19672" y="2204864"/>
          <a:ext cx="6096000" cy="1728192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3048000"/>
                <a:gridCol w="3048000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переходящие</a:t>
                      </a:r>
                      <a:endParaRPr lang="ru-RU" sz="3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непереходящие</a:t>
                      </a:r>
                      <a:endParaRPr lang="ru-RU" sz="3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9" y="260649"/>
            <a:ext cx="7344816" cy="14700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400" dirty="0">
                <a:solidFill>
                  <a:srgbClr val="CC0000"/>
                </a:solidFill>
                <a:latin typeface="Arial Black" pitchFamily="34" charset="0"/>
              </a:rPr>
              <a:t>«</a:t>
            </a:r>
            <a:r>
              <a:rPr lang="ru-RU" sz="3400" b="1" dirty="0">
                <a:solidFill>
                  <a:srgbClr val="CC0000"/>
                </a:solidFill>
                <a:latin typeface="Arial Black" pitchFamily="34" charset="0"/>
              </a:rPr>
              <a:t>Календарь православных праздников»</a:t>
            </a:r>
            <a:br>
              <a:rPr lang="ru-RU" sz="3400" b="1" dirty="0">
                <a:solidFill>
                  <a:srgbClr val="CC0000"/>
                </a:solidFill>
                <a:latin typeface="Arial Black" pitchFamily="34" charset="0"/>
              </a:rPr>
            </a:br>
            <a:endParaRPr lang="ru-RU" sz="3400" dirty="0">
              <a:solidFill>
                <a:srgbClr val="CC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7715681"/>
              </p:ext>
            </p:extLst>
          </p:nvPr>
        </p:nvGraphicFramePr>
        <p:xfrm>
          <a:off x="1835697" y="1268761"/>
          <a:ext cx="561662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0611504"/>
              </p:ext>
            </p:extLst>
          </p:nvPr>
        </p:nvGraphicFramePr>
        <p:xfrm>
          <a:off x="827584" y="2780928"/>
          <a:ext cx="3096344" cy="14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9358871"/>
              </p:ext>
            </p:extLst>
          </p:nvPr>
        </p:nvGraphicFramePr>
        <p:xfrm>
          <a:off x="5580112" y="2852936"/>
          <a:ext cx="280831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14152265"/>
              </p:ext>
            </p:extLst>
          </p:nvPr>
        </p:nvGraphicFramePr>
        <p:xfrm>
          <a:off x="3491881" y="4149080"/>
          <a:ext cx="2304255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657045859"/>
              </p:ext>
            </p:extLst>
          </p:nvPr>
        </p:nvGraphicFramePr>
        <p:xfrm>
          <a:off x="1259633" y="5661248"/>
          <a:ext cx="3384376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172193438"/>
              </p:ext>
            </p:extLst>
          </p:nvPr>
        </p:nvGraphicFramePr>
        <p:xfrm>
          <a:off x="5580113" y="5589240"/>
          <a:ext cx="237626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cxnSp>
        <p:nvCxnSpPr>
          <p:cNvPr id="19" name="Прямая со стрелкой 18"/>
          <p:cNvCxnSpPr>
            <a:stCxn id="4" idx="2"/>
            <a:endCxn id="6" idx="0"/>
          </p:cNvCxnSpPr>
          <p:nvPr/>
        </p:nvCxnSpPr>
        <p:spPr>
          <a:xfrm flipH="1">
            <a:off x="2375757" y="1988841"/>
            <a:ext cx="2268253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13" idx="0"/>
          </p:cNvCxnSpPr>
          <p:nvPr/>
        </p:nvCxnSpPr>
        <p:spPr>
          <a:xfrm>
            <a:off x="4644009" y="1988840"/>
            <a:ext cx="0" cy="21602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2"/>
            <a:endCxn id="11" idx="0"/>
          </p:cNvCxnSpPr>
          <p:nvPr/>
        </p:nvCxnSpPr>
        <p:spPr>
          <a:xfrm>
            <a:off x="4644010" y="1988840"/>
            <a:ext cx="2340260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3" idx="1"/>
            <a:endCxn id="15" idx="0"/>
          </p:cNvCxnSpPr>
          <p:nvPr/>
        </p:nvCxnSpPr>
        <p:spPr>
          <a:xfrm flipH="1">
            <a:off x="2951821" y="4797151"/>
            <a:ext cx="540061" cy="86409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3"/>
            <a:endCxn id="17" idx="0"/>
          </p:cNvCxnSpPr>
          <p:nvPr/>
        </p:nvCxnSpPr>
        <p:spPr>
          <a:xfrm>
            <a:off x="5796137" y="4797153"/>
            <a:ext cx="972108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1"/>
            <a:ext cx="81723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72819"/>
            <a:ext cx="3384997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1484786"/>
            <a:ext cx="38877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365105"/>
            <a:ext cx="2376487" cy="230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5580113" y="260650"/>
            <a:ext cx="2807989" cy="11480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269" tIns="43634" rIns="87269" bIns="43634">
            <a:spAutoFit/>
          </a:bodyPr>
          <a:lstStyle/>
          <a:p>
            <a:pPr algn="ctr" eaLnBrk="0" hangingPunct="0"/>
            <a:r>
              <a:rPr lang="ru-RU" sz="3400" dirty="0"/>
              <a:t> 19 </a:t>
            </a:r>
            <a:r>
              <a:rPr lang="ru-RU" sz="3400" dirty="0"/>
              <a:t>января</a:t>
            </a:r>
          </a:p>
          <a:p>
            <a:pPr algn="ctr" eaLnBrk="0" hangingPunct="0"/>
            <a:r>
              <a:rPr lang="ru-RU" sz="3400" dirty="0"/>
              <a:t> </a:t>
            </a:r>
            <a:r>
              <a:rPr lang="ru-RU" sz="3400" dirty="0"/>
              <a:t>Крещение</a:t>
            </a:r>
          </a:p>
        </p:txBody>
      </p:sp>
      <p:sp>
        <p:nvSpPr>
          <p:cNvPr id="16391" name="Прямоугольник 2"/>
          <p:cNvSpPr>
            <a:spLocks noChangeArrowheads="1"/>
          </p:cNvSpPr>
          <p:nvPr/>
        </p:nvSpPr>
        <p:spPr bwMode="auto">
          <a:xfrm>
            <a:off x="1259631" y="332658"/>
            <a:ext cx="3240360" cy="13346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7269" tIns="43634" rIns="87269" bIns="43634">
            <a:spAutoFit/>
          </a:bodyPr>
          <a:lstStyle/>
          <a:p>
            <a:pPr algn="ctr" eaLnBrk="0" hangingPunct="0">
              <a:defRPr/>
            </a:pPr>
            <a:r>
              <a:rPr lang="ru-RU" sz="2700" dirty="0"/>
              <a:t>7 января </a:t>
            </a:r>
          </a:p>
          <a:p>
            <a:pPr algn="ctr" eaLnBrk="0" hangingPunct="0">
              <a:defRPr/>
            </a:pPr>
            <a:r>
              <a:rPr lang="ru-RU" sz="2700" dirty="0"/>
              <a:t>Рождество </a:t>
            </a:r>
            <a:r>
              <a:rPr lang="ru-RU" sz="2700" dirty="0"/>
              <a:t>Христово</a:t>
            </a:r>
            <a:endParaRPr lang="ru-RU" sz="2700" dirty="0"/>
          </a:p>
        </p:txBody>
      </p:sp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5436097" y="4869162"/>
            <a:ext cx="3312369" cy="11480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7269" tIns="43634" rIns="87269" bIns="43634">
            <a:spAutoFit/>
          </a:bodyPr>
          <a:lstStyle/>
          <a:p>
            <a:pPr algn="ctr" eaLnBrk="0" hangingPunct="0"/>
            <a:r>
              <a:rPr lang="ru-RU" dirty="0"/>
              <a:t> </a:t>
            </a:r>
            <a:r>
              <a:rPr lang="ru-RU" sz="3400" dirty="0"/>
              <a:t>7 апреля </a:t>
            </a:r>
            <a:endParaRPr lang="ru-RU" sz="3400" dirty="0"/>
          </a:p>
          <a:p>
            <a:pPr algn="ctr" eaLnBrk="0" hangingPunct="0"/>
            <a:r>
              <a:rPr lang="ru-RU" sz="3400" dirty="0"/>
              <a:t>Благовещение </a:t>
            </a:r>
            <a:endParaRPr lang="ru-RU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aster_19[1]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04801"/>
            <a:ext cx="7992443" cy="65532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259633" y="4549677"/>
            <a:ext cx="7705726" cy="1473115"/>
          </a:xfrm>
          <a:prstGeom prst="rect">
            <a:avLst/>
          </a:prstGeom>
          <a:blipFill dpi="0" rotWithShape="1">
            <a:blip r:embed="rId3" cstate="print">
              <a:alphaModFix amt="74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lIns="87269" tIns="43634" rIns="87269" bIns="43634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Событие Воскресения Христова — величайший христианский праздник. Это есть праздников Праздник и Торжество из торжеств, знамение победы над грехом и смертью и начало бытия мира, искупленного и освященного Господом Иисусом Христом.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1259633" y="1"/>
            <a:ext cx="7186606" cy="61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69" tIns="43634" rIns="87269" bIns="43634">
            <a:spAutoFit/>
          </a:bodyPr>
          <a:lstStyle/>
          <a:p>
            <a:r>
              <a:rPr lang="ru-RU" sz="3400" b="1" i="1" dirty="0">
                <a:solidFill>
                  <a:srgbClr val="CC0000"/>
                </a:solidFill>
              </a:rPr>
              <a:t>Пасха – Воскресение Христово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1" y="1196976"/>
            <a:ext cx="19462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3419996" cy="3024188"/>
          </a:xfrm>
        </p:spPr>
      </p:pic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89042"/>
            <a:ext cx="3384946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5076827" y="1155744"/>
            <a:ext cx="3779838" cy="14731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7269" tIns="43634" rIns="87269" bIns="43634" anchor="ctr">
            <a:spAutoFit/>
          </a:bodyPr>
          <a:lstStyle/>
          <a:p>
            <a:pPr eaLnBrk="0" hangingPunct="0"/>
            <a:r>
              <a:rPr lang="ru-RU" b="1" dirty="0"/>
              <a:t>Вознесение Господне</a:t>
            </a:r>
            <a:r>
              <a:rPr lang="ru-RU" dirty="0"/>
              <a:t>  - христианский праздник, отмечаемый в 40-й день по </a:t>
            </a:r>
            <a:r>
              <a:rPr lang="ru-RU" dirty="0"/>
              <a:t>Пасхе </a:t>
            </a:r>
            <a:r>
              <a:rPr lang="ru-RU" dirty="0"/>
              <a:t>в честь вознесения плоти Иисуса </a:t>
            </a:r>
            <a:r>
              <a:rPr lang="ru-RU" dirty="0"/>
              <a:t>Христа </a:t>
            </a:r>
            <a:r>
              <a:rPr lang="ru-RU" dirty="0"/>
              <a:t>на небо </a:t>
            </a:r>
          </a:p>
        </p:txBody>
      </p:sp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1331642" y="4161039"/>
            <a:ext cx="3675062" cy="21348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7269" tIns="43634" rIns="87269" bIns="43634" anchor="ctr">
            <a:spAutoFit/>
          </a:bodyPr>
          <a:lstStyle/>
          <a:p>
            <a:pPr eaLnBrk="0" hangingPunct="0"/>
            <a:r>
              <a:rPr lang="ru-RU" b="1" dirty="0"/>
              <a:t>День Святой Троицы</a:t>
            </a:r>
            <a:r>
              <a:rPr lang="ru-RU" sz="1900" dirty="0"/>
              <a:t> празднуется Церковью на пятидесятый день после Пасхи, поэтому его называют еще Пятидесятницей. В этот день вспоминается сошествие Святого Духа на апостолов.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7" y="260648"/>
            <a:ext cx="4104457" cy="17368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7269" tIns="43634" rIns="87269" bIns="43634">
            <a:spAutoFit/>
          </a:bodyPr>
          <a:lstStyle/>
          <a:p>
            <a:pPr algn="ctr"/>
            <a:r>
              <a:rPr lang="ru-RU" sz="2700" b="1" dirty="0"/>
              <a:t>12 июля</a:t>
            </a:r>
          </a:p>
          <a:p>
            <a:pPr algn="ctr"/>
            <a:r>
              <a:rPr lang="ru-RU" sz="2700" b="1" dirty="0"/>
              <a:t> Святых апостолов Петра и Павла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1026" name="Picture 2" descr="Картинка 1 из 62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1772816"/>
            <a:ext cx="3133726" cy="38100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4" y="1916834"/>
            <a:ext cx="263048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444208" y="519430"/>
            <a:ext cx="2304255" cy="14731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269" tIns="43634" rIns="87269" bIns="43634" anchor="ctr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 августа </a:t>
            </a:r>
          </a:p>
          <a:p>
            <a:pPr algn="ctr"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Преображение Господне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Яблочный Спас</a:t>
            </a: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4" y="4770438"/>
            <a:ext cx="251968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5868145" y="229219"/>
            <a:ext cx="2880320" cy="24733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87269" tIns="43634" rIns="87269" bIns="43634" anchor="ctr">
            <a:spAutoFit/>
          </a:bodyPr>
          <a:lstStyle/>
          <a:p>
            <a:pPr algn="ctr" eaLnBrk="0" hangingPunct="0"/>
            <a:r>
              <a:rPr lang="ru-RU" sz="3100" b="1" dirty="0"/>
              <a:t>14 октября</a:t>
            </a:r>
          </a:p>
          <a:p>
            <a:pPr algn="ctr" eaLnBrk="0" hangingPunct="0"/>
            <a:r>
              <a:rPr lang="ru-RU" sz="3100" b="1" dirty="0"/>
              <a:t> Покрова Пресвятой Богородицы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1" y="2755904"/>
            <a:ext cx="176307" cy="36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69" tIns="43634" rIns="87269" bIns="43634" anchor="ctr">
            <a:spAutoFit/>
          </a:bodyPr>
          <a:lstStyle/>
          <a:p>
            <a:endParaRPr lang="ru-RU"/>
          </a:p>
        </p:txBody>
      </p:sp>
      <p:pic>
        <p:nvPicPr>
          <p:cNvPr id="19462" name="Рисунок 11" descr="nitkazn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938465"/>
            <a:ext cx="8572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6" y="2276873"/>
            <a:ext cx="2881312" cy="3889375"/>
          </a:xfrm>
        </p:spPr>
      </p:pic>
      <p:sp>
        <p:nvSpPr>
          <p:cNvPr id="9" name="Прямоугольник 8"/>
          <p:cNvSpPr/>
          <p:nvPr/>
        </p:nvSpPr>
        <p:spPr>
          <a:xfrm>
            <a:off x="1619672" y="4725144"/>
            <a:ext cx="3528393" cy="132468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7269" tIns="43634" rIns="87269" bIns="43634">
            <a:spAutoFit/>
          </a:bodyPr>
          <a:lstStyle/>
          <a:p>
            <a:pPr algn="ctr"/>
            <a:r>
              <a:rPr lang="ru-RU" sz="2700" b="1" dirty="0"/>
              <a:t>28 августа</a:t>
            </a:r>
          </a:p>
          <a:p>
            <a:pPr algn="ctr"/>
            <a:r>
              <a:rPr lang="ru-RU" sz="2700" b="1" dirty="0"/>
              <a:t> Успение Пресвятой Богородицы</a:t>
            </a:r>
            <a:endParaRPr lang="ru-RU" sz="2700" dirty="0"/>
          </a:p>
        </p:txBody>
      </p:sp>
      <p:pic>
        <p:nvPicPr>
          <p:cNvPr id="4098" name="Picture 2" descr="Картинка 10 из 4988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08722"/>
            <a:ext cx="5076825" cy="362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2" y="548681"/>
            <a:ext cx="2952328" cy="13246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7269" tIns="43634" rIns="87269" bIns="43634">
            <a:spAutoFit/>
          </a:bodyPr>
          <a:lstStyle/>
          <a:p>
            <a:pPr algn="ctr"/>
            <a:r>
              <a:rPr lang="ru-RU" sz="2700" b="1" dirty="0"/>
              <a:t>21 сентября Рождество Богородицы</a:t>
            </a:r>
            <a:endParaRPr lang="ru-RU" sz="2700" dirty="0"/>
          </a:p>
        </p:txBody>
      </p:sp>
      <p:pic>
        <p:nvPicPr>
          <p:cNvPr id="23554" name="Picture 2" descr="Картинка 2 из 114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9"/>
            <a:ext cx="3024335" cy="43204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92081" y="4725145"/>
            <a:ext cx="2952328" cy="9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7269" tIns="43634" rIns="87269" bIns="43634">
            <a:spAutoFit/>
          </a:bodyPr>
          <a:lstStyle/>
          <a:p>
            <a:pPr algn="ctr"/>
            <a:r>
              <a:rPr lang="ru-RU" b="1" dirty="0"/>
              <a:t>27 сентября Воздвижение креста Господнего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6" name="Picture 4" descr="Картинка 1 из 139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4" y="1052736"/>
            <a:ext cx="4356745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458</TotalTime>
  <Words>276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PowerPoint</vt:lpstr>
      <vt:lpstr>«Календарь православных праздников»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изученного материала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«Календарь православных праздников»</dc:title>
  <dc:creator>User</dc:creator>
  <cp:lastModifiedBy>Admin</cp:lastModifiedBy>
  <cp:revision>21</cp:revision>
  <dcterms:created xsi:type="dcterms:W3CDTF">2012-02-08T07:45:22Z</dcterms:created>
  <dcterms:modified xsi:type="dcterms:W3CDTF">2012-04-21T17:29:49Z</dcterms:modified>
</cp:coreProperties>
</file>