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10287000" cy="6858000" type="35mm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006600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2" y="-28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9014" y="2348881"/>
            <a:ext cx="8743950" cy="1470025"/>
          </a:xfrm>
        </p:spPr>
        <p:txBody>
          <a:bodyPr/>
          <a:lstStyle>
            <a:lvl1pPr>
              <a:defRPr b="0" cap="none" spc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srgbClr val="00CC66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8095" y="188640"/>
            <a:ext cx="7200900" cy="144016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006600"/>
                  </a:solidFill>
                </a:ln>
                <a:solidFill>
                  <a:srgbClr val="00C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47B7BA-98CA-40AD-B77F-6ADE71AD36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2551212" y="5589240"/>
            <a:ext cx="405045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ln>
                  <a:solidFill>
                    <a:srgbClr val="006600"/>
                  </a:solidFill>
                </a:ln>
                <a:solidFill>
                  <a:srgbClr val="00C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solidFill>
                  <a:srgbClr val="006600"/>
                </a:solidFill>
              </a:ln>
              <a:solidFill>
                <a:srgbClr val="00CC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25E3D-EE66-4422-A80F-105EC19DC28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7B7BA-98CA-40AD-B77F-6ADE71AD3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rgbClr val="006600"/>
            </a:solidFill>
          </a:ln>
          <a:solidFill>
            <a:srgbClr val="006600"/>
          </a:solidFill>
          <a:effectLst>
            <a:glow rad="101600">
              <a:srgbClr val="00CC66">
                <a:alpha val="40000"/>
              </a:srgb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82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82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582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582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58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8005" y="2636913"/>
            <a:ext cx="874395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cap="none" spc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srgbClr val="00CC66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srgbClr val="00CC66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Учебные сборы – 2014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660113" y="188640"/>
            <a:ext cx="72009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ln>
                  <a:solidFill>
                    <a:srgbClr val="006600"/>
                  </a:solidFill>
                </a:ln>
                <a:solidFill>
                  <a:srgbClr val="00C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Динской район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56257" y="6209928"/>
            <a:ext cx="4050450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>
              <a:buNone/>
              <a:defRPr>
                <a:ln>
                  <a:solidFill>
                    <a:srgbClr val="006600"/>
                  </a:solidFill>
                </a:ln>
                <a:solidFill>
                  <a:srgbClr val="00CC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Станица Ладожская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329" y="1052736"/>
            <a:ext cx="6249330" cy="1143000"/>
          </a:xfrm>
        </p:spPr>
        <p:txBody>
          <a:bodyPr/>
          <a:lstStyle/>
          <a:p>
            <a:r>
              <a:rPr lang="ru-RU" dirty="0" smtClean="0"/>
              <a:t>Приём пищи</a:t>
            </a:r>
            <a:endParaRPr lang="ru-RU" dirty="0"/>
          </a:p>
        </p:txBody>
      </p:sp>
      <p:pic>
        <p:nvPicPr>
          <p:cNvPr id="4" name="Содержимое 3" descr="P10305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2041" y="260649"/>
            <a:ext cx="2673297" cy="2720405"/>
          </a:xfrm>
          <a:ln>
            <a:solidFill>
              <a:srgbClr val="005828"/>
            </a:solidFill>
          </a:ln>
        </p:spPr>
      </p:pic>
      <p:pic>
        <p:nvPicPr>
          <p:cNvPr id="5" name="Рисунок 4" descr="DSCN11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00473" y="3068960"/>
            <a:ext cx="5143500" cy="3429000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6" name="Рисунок 5" descr="DSCN110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01951" y="3106465"/>
            <a:ext cx="4374486" cy="3422627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Вечерняя поверка</a:t>
            </a:r>
            <a:endParaRPr lang="ru-RU" dirty="0"/>
          </a:p>
        </p:txBody>
      </p:sp>
      <p:pic>
        <p:nvPicPr>
          <p:cNvPr id="4" name="Содержимое 3" descr="DSCN10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63969" y="1340768"/>
            <a:ext cx="4968551" cy="3312368"/>
          </a:xfrm>
          <a:ln>
            <a:solidFill>
              <a:srgbClr val="005828"/>
            </a:solidFill>
          </a:ln>
        </p:spPr>
      </p:pic>
      <p:pic>
        <p:nvPicPr>
          <p:cNvPr id="5" name="Рисунок 4" descr="DSCN10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70504" y="3501008"/>
            <a:ext cx="4671519" cy="3114346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87" y="0"/>
            <a:ext cx="9258300" cy="1143000"/>
          </a:xfrm>
        </p:spPr>
        <p:txBody>
          <a:bodyPr/>
          <a:lstStyle/>
          <a:p>
            <a:r>
              <a:rPr lang="ru-RU" dirty="0" smtClean="0"/>
              <a:t>Вечерняя прогулка</a:t>
            </a:r>
            <a:endParaRPr lang="ru-RU" dirty="0"/>
          </a:p>
        </p:txBody>
      </p:sp>
      <p:pic>
        <p:nvPicPr>
          <p:cNvPr id="6" name="Содержимое 5" descr="DSCN11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63969" y="1052736"/>
            <a:ext cx="3888432" cy="2592288"/>
          </a:xfrm>
          <a:ln>
            <a:solidFill>
              <a:srgbClr val="005828"/>
            </a:solidFill>
          </a:ln>
        </p:spPr>
      </p:pic>
      <p:pic>
        <p:nvPicPr>
          <p:cNvPr id="7" name="Рисунок 6" descr="DSCN11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86527" y="1052736"/>
            <a:ext cx="4577580" cy="2589338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5" name="Рисунок 4" descr="DSCN113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660113" y="3789040"/>
            <a:ext cx="7290810" cy="2880320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Суточный наряд</a:t>
            </a:r>
            <a:endParaRPr lang="ru-RU" dirty="0"/>
          </a:p>
        </p:txBody>
      </p:sp>
      <p:pic>
        <p:nvPicPr>
          <p:cNvPr id="6" name="Содержимое 5" descr="DSCN11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96285" y="1608453"/>
            <a:ext cx="3046647" cy="2511279"/>
          </a:xfrm>
          <a:ln>
            <a:solidFill>
              <a:srgbClr val="005828"/>
            </a:solidFill>
          </a:ln>
        </p:spPr>
      </p:pic>
      <p:pic>
        <p:nvPicPr>
          <p:cNvPr id="8" name="Рисунок 7" descr="DSCN118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37266" y="1340768"/>
            <a:ext cx="2865160" cy="3024336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7" name="Рисунок 6" descr="DSCN111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467536" y="3551414"/>
            <a:ext cx="4536504" cy="2973930"/>
          </a:xfrm>
          <a:prstGeom prst="rect">
            <a:avLst/>
          </a:prstGeom>
          <a:ln>
            <a:solidFill>
              <a:srgbClr val="005828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2960" y="4365104"/>
            <a:ext cx="48605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101600">
                    <a:srgbClr val="00CC66">
                      <a:alpha val="40000"/>
                    </a:srgb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Дневальные</a:t>
            </a:r>
            <a:endParaRPr kumimoji="0" lang="ru-RU" sz="3200" b="0" i="0" u="none" strike="noStrike" kern="1200" cap="none" spc="0" normalizeH="0" baseline="0" noProof="0" dirty="0">
              <a:ln>
                <a:solidFill>
                  <a:srgbClr val="006600"/>
                </a:solidFill>
              </a:ln>
              <a:solidFill>
                <a:srgbClr val="006600"/>
              </a:solidFill>
              <a:effectLst>
                <a:glow rad="101600">
                  <a:srgbClr val="00CC66">
                    <a:alpha val="40000"/>
                  </a:srgb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439644" y="2420888"/>
            <a:ext cx="34023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101600">
                    <a:srgbClr val="00CC66">
                      <a:alpha val="40000"/>
                    </a:srgb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Патруль</a:t>
            </a:r>
            <a:endParaRPr kumimoji="0" lang="ru-RU" sz="3200" b="0" i="0" u="none" strike="noStrike" kern="1200" cap="none" spc="0" normalizeH="0" baseline="0" noProof="0" dirty="0">
              <a:ln>
                <a:solidFill>
                  <a:srgbClr val="006600"/>
                </a:solidFill>
              </a:ln>
              <a:solidFill>
                <a:srgbClr val="006600"/>
              </a:solidFill>
              <a:effectLst>
                <a:glow rad="101600">
                  <a:srgbClr val="00CC66">
                    <a:alpha val="40000"/>
                  </a:srgb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Тактическая подготовка</a:t>
            </a:r>
            <a:endParaRPr lang="ru-RU" dirty="0"/>
          </a:p>
        </p:txBody>
      </p:sp>
      <p:pic>
        <p:nvPicPr>
          <p:cNvPr id="4" name="Содержимое 3" descr="DSC_06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06996" y="1268761"/>
            <a:ext cx="4050450" cy="2400267"/>
          </a:xfrm>
          <a:ln>
            <a:solidFill>
              <a:srgbClr val="005828"/>
            </a:solidFill>
          </a:ln>
        </p:spPr>
      </p:pic>
      <p:pic>
        <p:nvPicPr>
          <p:cNvPr id="7" name="Рисунок 6" descr="DSCN13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77627" y="4149080"/>
            <a:ext cx="3753417" cy="2502278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8" name="Рисунок 7" descr="DSC_064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74059" y="4149081"/>
            <a:ext cx="4050450" cy="2400267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9" name="Рисунок 8" descr="DSC_061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143500" y="1196753"/>
            <a:ext cx="3564396" cy="2770145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87" y="0"/>
            <a:ext cx="9258300" cy="1143000"/>
          </a:xfrm>
        </p:spPr>
        <p:txBody>
          <a:bodyPr/>
          <a:lstStyle/>
          <a:p>
            <a:r>
              <a:rPr lang="ru-RU" dirty="0" smtClean="0"/>
              <a:t>Огневая подготовка</a:t>
            </a:r>
            <a:endParaRPr lang="ru-RU" dirty="0"/>
          </a:p>
        </p:txBody>
      </p:sp>
      <p:pic>
        <p:nvPicPr>
          <p:cNvPr id="4" name="Содержимое 3" descr="IMG_11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969" y="980728"/>
            <a:ext cx="3321369" cy="2689340"/>
          </a:xfrm>
          <a:ln>
            <a:solidFill>
              <a:srgbClr val="005828"/>
            </a:solidFill>
          </a:ln>
        </p:spPr>
      </p:pic>
      <p:pic>
        <p:nvPicPr>
          <p:cNvPr id="5" name="Рисунок 4" descr="IMG_159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53590" y="836712"/>
            <a:ext cx="4104456" cy="2736304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6" name="Рисунок 5" descr="IMG_159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2960" y="3789040"/>
            <a:ext cx="3321369" cy="2794168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7" name="Рисунок 6" descr="IMG_112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37266" y="2996952"/>
            <a:ext cx="4090383" cy="2294874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8" name="Рисунок 7" descr="DSCN120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01662" y="4221088"/>
            <a:ext cx="3415309" cy="2276872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78" y="548680"/>
            <a:ext cx="437448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Строевая подготовка</a:t>
            </a:r>
            <a:endParaRPr lang="ru-RU" dirty="0"/>
          </a:p>
        </p:txBody>
      </p:sp>
      <p:pic>
        <p:nvPicPr>
          <p:cNvPr id="5" name="Рисунок 4" descr="IMG_15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1572" y="3807042"/>
            <a:ext cx="4252401" cy="2834934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4" name="Содержимое 3" descr="Фото0267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16200000">
            <a:off x="6424168" y="123110"/>
            <a:ext cx="2854411" cy="4281616"/>
          </a:xfrm>
          <a:ln>
            <a:solidFill>
              <a:srgbClr val="005828"/>
            </a:solidFill>
          </a:ln>
        </p:spPr>
      </p:pic>
      <p:pic>
        <p:nvPicPr>
          <p:cNvPr id="6" name="Рисунок 5" descr="Фото027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3969" y="2204864"/>
            <a:ext cx="5011047" cy="3340698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РХБЗ и медицинская подготовка</a:t>
            </a:r>
            <a:endParaRPr lang="ru-RU" dirty="0"/>
          </a:p>
        </p:txBody>
      </p:sp>
      <p:pic>
        <p:nvPicPr>
          <p:cNvPr id="4" name="Содержимое 3" descr="DSC0050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44978" y="1412776"/>
            <a:ext cx="4104457" cy="2736304"/>
          </a:xfrm>
          <a:ln>
            <a:solidFill>
              <a:srgbClr val="005828"/>
            </a:solidFill>
          </a:ln>
        </p:spPr>
      </p:pic>
      <p:pic>
        <p:nvPicPr>
          <p:cNvPr id="5" name="Рисунок 4" descr="DSCN12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86527" y="1340768"/>
            <a:ext cx="4333410" cy="2888940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6" name="Рисунок 5" descr="DSCN124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118275" y="3861049"/>
            <a:ext cx="4212468" cy="2836825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1886" y="1340768"/>
            <a:ext cx="43051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подготовка</a:t>
            </a:r>
            <a:endParaRPr lang="ru-RU" dirty="0"/>
          </a:p>
        </p:txBody>
      </p:sp>
      <p:pic>
        <p:nvPicPr>
          <p:cNvPr id="5" name="Рисунок 4" descr="DSCN118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4978" y="404665"/>
            <a:ext cx="5872581" cy="2884777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7" name="Рисунок 6" descr="DSCN119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58636" y="3645024"/>
            <a:ext cx="3740709" cy="2691728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6" name="Рисунок 5" descr="DSCN125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4978" y="3573016"/>
            <a:ext cx="5022558" cy="2865274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87" y="188640"/>
            <a:ext cx="92583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Культурно-массовые и </a:t>
            </a:r>
            <a:br>
              <a:rPr lang="ru-RU" dirty="0" smtClean="0"/>
            </a:br>
            <a:r>
              <a:rPr lang="ru-RU" dirty="0" smtClean="0"/>
              <a:t>спортивные мероприятия</a:t>
            </a:r>
            <a:endParaRPr lang="ru-RU" dirty="0"/>
          </a:p>
        </p:txBody>
      </p:sp>
      <p:pic>
        <p:nvPicPr>
          <p:cNvPr id="4" name="Содержимое 3" descr="DSCN12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63969" y="4437112"/>
            <a:ext cx="3240360" cy="2160240"/>
          </a:xfrm>
          <a:ln>
            <a:solidFill>
              <a:srgbClr val="005828"/>
            </a:solidFill>
          </a:ln>
        </p:spPr>
      </p:pic>
      <p:pic>
        <p:nvPicPr>
          <p:cNvPr id="5" name="Рисунок 4" descr="DSCN11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63970" y="1412777"/>
            <a:ext cx="6723746" cy="2844661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6" name="Рисунок 5" descr="DSCN111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492762" y="1412776"/>
            <a:ext cx="2592287" cy="2880320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7" name="Рисунок 6" descr="DSCN131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330743" y="4725144"/>
            <a:ext cx="2790756" cy="1892358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8" name="Рисунок 7" descr="DSCN136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766347" y="4437112"/>
            <a:ext cx="3240360" cy="2160240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N10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46622">
            <a:off x="359534" y="4489707"/>
            <a:ext cx="2937770" cy="1958513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4" name="Рисунок 3" descr="DSCN10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1951" y="1196752"/>
            <a:ext cx="3645405" cy="2430270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78" y="0"/>
            <a:ext cx="9258300" cy="1143000"/>
          </a:xfrm>
        </p:spPr>
        <p:txBody>
          <a:bodyPr/>
          <a:lstStyle/>
          <a:p>
            <a:r>
              <a:rPr lang="ru-RU" dirty="0" smtClean="0"/>
              <a:t>Открытие учебных сборов - 2014</a:t>
            </a:r>
            <a:endParaRPr lang="ru-RU" dirty="0"/>
          </a:p>
        </p:txBody>
      </p:sp>
      <p:pic>
        <p:nvPicPr>
          <p:cNvPr id="7" name="Рисунок 6" descr="DSCN102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86527" y="1124744"/>
            <a:ext cx="4576437" cy="1827450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pic>
        <p:nvPicPr>
          <p:cNvPr id="5" name="Рисунок 4" descr="DSCN103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94240" y="2780928"/>
            <a:ext cx="3672408" cy="2448272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  <p:pic>
        <p:nvPicPr>
          <p:cNvPr id="6" name="Рисунок 5" descr="DSCN103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53590" y="3933056"/>
            <a:ext cx="4050450" cy="2700300"/>
          </a:xfrm>
          <a:prstGeom prst="rect">
            <a:avLst/>
          </a:prstGeom>
          <a:ln w="12700">
            <a:solidFill>
              <a:srgbClr val="0066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праздник</a:t>
            </a:r>
            <a:endParaRPr lang="ru-RU" dirty="0"/>
          </a:p>
        </p:txBody>
      </p:sp>
      <p:pic>
        <p:nvPicPr>
          <p:cNvPr id="4" name="Рисунок 3" descr="DSCN13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09374" y="1268760"/>
            <a:ext cx="3564396" cy="2376264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5" name="Рисунок 4" descr="DSCN132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648416" y="1268760"/>
            <a:ext cx="2274616" cy="2376264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6" name="Рисунок 5" descr="DSCN13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2959" y="1340768"/>
            <a:ext cx="3564395" cy="2376264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7" name="Рисунок 6" descr="DSCN13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63969" y="4025685"/>
            <a:ext cx="2025225" cy="2400267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8" name="Рисунок 7" descr="DSCN135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632221" y="4005064"/>
            <a:ext cx="3645405" cy="2405722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9" name="Рисунок 8" descr="DSCN135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79577" y="4031686"/>
            <a:ext cx="3443454" cy="2295636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Закрытие учебных сборов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9" y="1440160"/>
            <a:ext cx="3955368" cy="2636912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31" y="3645024"/>
            <a:ext cx="3667260" cy="2444840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8" y="4365104"/>
            <a:ext cx="3394923" cy="2263282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67" y="1440160"/>
            <a:ext cx="3564397" cy="2376264"/>
          </a:xfrm>
          <a:ln>
            <a:solidFill>
              <a:srgbClr val="005828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3500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78" y="0"/>
            <a:ext cx="9258300" cy="1143000"/>
          </a:xfrm>
        </p:spPr>
        <p:txBody>
          <a:bodyPr/>
          <a:lstStyle/>
          <a:p>
            <a:r>
              <a:rPr lang="ru-RU" dirty="0" smtClean="0"/>
              <a:t>Открытие учебных сборов - 2014</a:t>
            </a:r>
            <a:endParaRPr lang="ru-RU" dirty="0"/>
          </a:p>
        </p:txBody>
      </p:sp>
      <p:pic>
        <p:nvPicPr>
          <p:cNvPr id="4" name="Рисунок 3" descr="DSCN10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0023" y="1268760"/>
            <a:ext cx="1944216" cy="2448272"/>
          </a:xfrm>
          <a:prstGeom prst="rect">
            <a:avLst/>
          </a:prstGeom>
          <a:ln w="12700">
            <a:solidFill>
              <a:srgbClr val="005828"/>
            </a:solidFill>
          </a:ln>
        </p:spPr>
      </p:pic>
      <p:pic>
        <p:nvPicPr>
          <p:cNvPr id="9" name="Рисунок 8" descr="DSCN106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2960" y="4797152"/>
            <a:ext cx="1575176" cy="1800200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11" name="Рисунок 10" descr="P103054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545878" y="4869161"/>
            <a:ext cx="1539171" cy="1751235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16" name="Рисунок 15" descr="DSCN104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551212" y="4797152"/>
            <a:ext cx="5022558" cy="1910842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17" name="Рисунок 16" descr="DSCN107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523320" y="980728"/>
            <a:ext cx="3265693" cy="3600400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7" name="Рисунок 6" descr="DSCN1029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1660113" y="3429000"/>
            <a:ext cx="1458162" cy="1620180"/>
          </a:xfrm>
          <a:prstGeom prst="rect">
            <a:avLst/>
          </a:prstGeom>
          <a:ln w="12700">
            <a:solidFill>
              <a:srgbClr val="005828"/>
            </a:solidFill>
          </a:ln>
        </p:spPr>
      </p:pic>
      <p:pic>
        <p:nvPicPr>
          <p:cNvPr id="6" name="Рисунок 5" descr="DSCN1034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7492762" y="1196752"/>
            <a:ext cx="2295255" cy="2448272"/>
          </a:xfrm>
          <a:prstGeom prst="rect">
            <a:avLst/>
          </a:prstGeom>
          <a:ln w="12700">
            <a:solidFill>
              <a:srgbClr val="005828"/>
            </a:solidFill>
          </a:ln>
        </p:spPr>
      </p:pic>
      <p:pic>
        <p:nvPicPr>
          <p:cNvPr id="8" name="Рисунок 7" descr="DSCN1055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7087716" y="3212976"/>
            <a:ext cx="1377153" cy="1734192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78" y="0"/>
            <a:ext cx="9258300" cy="1143000"/>
          </a:xfrm>
        </p:spPr>
        <p:txBody>
          <a:bodyPr/>
          <a:lstStyle/>
          <a:p>
            <a:r>
              <a:rPr lang="ru-RU" dirty="0" smtClean="0"/>
              <a:t>Открытие учебных сборов - 2014</a:t>
            </a:r>
            <a:endParaRPr lang="ru-RU" dirty="0"/>
          </a:p>
        </p:txBody>
      </p:sp>
      <p:pic>
        <p:nvPicPr>
          <p:cNvPr id="4" name="Рисунок 3" descr="DSCN103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604329" y="4149080"/>
            <a:ext cx="3240360" cy="2088232"/>
          </a:xfrm>
          <a:prstGeom prst="rect">
            <a:avLst/>
          </a:prstGeom>
          <a:ln w="12700">
            <a:solidFill>
              <a:srgbClr val="005828"/>
            </a:solidFill>
          </a:ln>
        </p:spPr>
      </p:pic>
      <p:pic>
        <p:nvPicPr>
          <p:cNvPr id="8" name="Рисунок 7" descr="DSCN105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171392" y="1052736"/>
            <a:ext cx="2697300" cy="2232248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11" name="Рисунок 10" descr="P103054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25698" y="4437112"/>
            <a:ext cx="3055122" cy="2036746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17" name="Рисунок 16" descr="DSCN107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44978" y="1052737"/>
            <a:ext cx="3402378" cy="2559053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6" name="Рисунок 5" descr="DSCN103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087716" y="1772816"/>
            <a:ext cx="2808312" cy="1872208"/>
          </a:xfrm>
          <a:prstGeom prst="rect">
            <a:avLst/>
          </a:prstGeom>
          <a:ln w="12700">
            <a:solidFill>
              <a:srgbClr val="005828"/>
            </a:solidFill>
          </a:ln>
        </p:spPr>
      </p:pic>
      <p:pic>
        <p:nvPicPr>
          <p:cNvPr id="12" name="Рисунок 11" descr="DSCN103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01952" y="3789041"/>
            <a:ext cx="3321370" cy="2319687"/>
          </a:xfrm>
          <a:prstGeom prst="rect">
            <a:avLst/>
          </a:prstGeom>
          <a:ln w="12700">
            <a:solidFill>
              <a:srgbClr val="005828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Инструктаж по технике безопасности</a:t>
            </a:r>
            <a:endParaRPr lang="ru-RU" dirty="0"/>
          </a:p>
        </p:txBody>
      </p:sp>
      <p:pic>
        <p:nvPicPr>
          <p:cNvPr id="6" name="Рисунок 5" descr="DSCN098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55068" y="1412776"/>
            <a:ext cx="7209801" cy="4659916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Совещание с начальником</a:t>
            </a:r>
            <a:br>
              <a:rPr lang="ru-RU" dirty="0" smtClean="0"/>
            </a:br>
            <a:r>
              <a:rPr lang="ru-RU" dirty="0" smtClean="0"/>
              <a:t>Управления образования </a:t>
            </a:r>
            <a:br>
              <a:rPr lang="ru-RU" dirty="0" smtClean="0"/>
            </a:br>
            <a:r>
              <a:rPr lang="ru-RU" dirty="0" smtClean="0"/>
              <a:t>АМО Динской район 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06996" y="2708920"/>
            <a:ext cx="9384113" cy="3312368"/>
            <a:chOff x="395536" y="2708920"/>
            <a:chExt cx="8341434" cy="3312368"/>
          </a:xfrm>
        </p:grpSpPr>
        <p:pic>
          <p:nvPicPr>
            <p:cNvPr id="4" name="Рисунок 3" descr="DSCN1084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95536" y="2708920"/>
              <a:ext cx="4392488" cy="3294366"/>
            </a:xfrm>
            <a:prstGeom prst="rect">
              <a:avLst/>
            </a:prstGeom>
            <a:ln>
              <a:solidFill>
                <a:srgbClr val="005828"/>
              </a:solidFill>
            </a:ln>
          </p:spPr>
        </p:pic>
        <p:pic>
          <p:nvPicPr>
            <p:cNvPr id="5" name="Рисунок 4" descr="DSCN1086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788023" y="2708920"/>
              <a:ext cx="3948947" cy="3312368"/>
            </a:xfrm>
            <a:prstGeom prst="rect">
              <a:avLst/>
            </a:prstGeom>
            <a:ln>
              <a:solidFill>
                <a:srgbClr val="005828"/>
              </a:solidFill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физическая зарядка</a:t>
            </a:r>
            <a:endParaRPr lang="ru-RU" dirty="0"/>
          </a:p>
        </p:txBody>
      </p:sp>
      <p:pic>
        <p:nvPicPr>
          <p:cNvPr id="4" name="Содержимое 3" descr="DSCN114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2960" y="1340768"/>
            <a:ext cx="4852635" cy="3235090"/>
          </a:xfrm>
          <a:ln>
            <a:solidFill>
              <a:srgbClr val="005828"/>
            </a:solidFill>
          </a:ln>
        </p:spPr>
      </p:pic>
      <p:pic>
        <p:nvPicPr>
          <p:cNvPr id="5" name="Рисунок 4" descr="DSCN11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05518" y="1340768"/>
            <a:ext cx="4752528" cy="3168352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6" name="Рисунок 5" descr="DSCN116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956257" y="3933056"/>
            <a:ext cx="4374486" cy="2772308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87" y="0"/>
            <a:ext cx="9258300" cy="1143000"/>
          </a:xfrm>
        </p:spPr>
        <p:txBody>
          <a:bodyPr/>
          <a:lstStyle/>
          <a:p>
            <a:r>
              <a:rPr lang="ru-RU" dirty="0" smtClean="0"/>
              <a:t>Утренний осмотр</a:t>
            </a:r>
            <a:endParaRPr lang="ru-RU" dirty="0"/>
          </a:p>
        </p:txBody>
      </p:sp>
      <p:pic>
        <p:nvPicPr>
          <p:cNvPr id="4" name="Содержимое 3" descr="DSC_06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96617" y="1196753"/>
            <a:ext cx="3402378" cy="2655387"/>
          </a:xfrm>
          <a:ln>
            <a:solidFill>
              <a:srgbClr val="005828"/>
            </a:solidFill>
          </a:ln>
        </p:spPr>
      </p:pic>
      <p:pic>
        <p:nvPicPr>
          <p:cNvPr id="6" name="Рисунок 5" descr="DSC_07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61302" y="4077072"/>
            <a:ext cx="4333410" cy="2567946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7" name="Рисунок 6" descr="DSC_07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4978" y="1268760"/>
            <a:ext cx="4414419" cy="2615952"/>
          </a:xfrm>
          <a:prstGeom prst="rect">
            <a:avLst/>
          </a:prstGeom>
          <a:ln>
            <a:solidFill>
              <a:srgbClr val="005828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Развод на занятия и работы</a:t>
            </a:r>
            <a:endParaRPr lang="ru-RU" dirty="0"/>
          </a:p>
        </p:txBody>
      </p:sp>
      <p:pic>
        <p:nvPicPr>
          <p:cNvPr id="4" name="Рисунок 3" descr="DSC0046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354826" y="2780929"/>
            <a:ext cx="5487195" cy="3834425"/>
          </a:xfrm>
          <a:prstGeom prst="rect">
            <a:avLst/>
          </a:prstGeom>
          <a:ln>
            <a:solidFill>
              <a:srgbClr val="005828"/>
            </a:solidFill>
          </a:ln>
        </p:spPr>
      </p:pic>
      <p:pic>
        <p:nvPicPr>
          <p:cNvPr id="5" name="Рисунок 4" descr="DSCN11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4977" y="1340768"/>
            <a:ext cx="5233182" cy="24482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72</Words>
  <Application>Microsoft Office PowerPoint</Application>
  <PresentationFormat>Слайд 35 мм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Открытие учебных сборов - 2014</vt:lpstr>
      <vt:lpstr>Открытие учебных сборов - 2014</vt:lpstr>
      <vt:lpstr>Открытие учебных сборов - 2014</vt:lpstr>
      <vt:lpstr>Инструктаж по технике безопасности</vt:lpstr>
      <vt:lpstr>Совещание с начальником Управления образования  АМО Динской район </vt:lpstr>
      <vt:lpstr>Утренняя физическая зарядка</vt:lpstr>
      <vt:lpstr>Утренний осмотр</vt:lpstr>
      <vt:lpstr>Развод на занятия и работы</vt:lpstr>
      <vt:lpstr>Приём пищи</vt:lpstr>
      <vt:lpstr>Вечерняя поверка</vt:lpstr>
      <vt:lpstr>Вечерняя прогулка</vt:lpstr>
      <vt:lpstr>Суточный наряд</vt:lpstr>
      <vt:lpstr>Тактическая подготовка</vt:lpstr>
      <vt:lpstr>Огневая подготовка</vt:lpstr>
      <vt:lpstr>Строевая подготовка</vt:lpstr>
      <vt:lpstr>РХБЗ и медицинская подготовка</vt:lpstr>
      <vt:lpstr>Физическая подготовка</vt:lpstr>
      <vt:lpstr>Культурно-массовые и  спортивные мероприятия</vt:lpstr>
      <vt:lpstr>Спортивный праздник</vt:lpstr>
      <vt:lpstr>Закрытие учебных сборов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37</cp:revision>
  <dcterms:created xsi:type="dcterms:W3CDTF">2014-06-08T10:56:13Z</dcterms:created>
  <dcterms:modified xsi:type="dcterms:W3CDTF">2014-07-09T18:15:05Z</dcterms:modified>
</cp:coreProperties>
</file>